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93" r:id="rId2"/>
  </p:sldIdLst>
  <p:sldSz cx="6858000" cy="9906000" type="A4"/>
  <p:notesSz cx="6858000" cy="9144000"/>
  <p:embeddedFontLst>
    <p:embeddedFont>
      <p:font typeface="맑은 고딕" panose="020B0503020000020004" pitchFamily="50" charset="-127"/>
      <p:regular r:id="rId4"/>
      <p:bold r:id="rId5"/>
    </p:embeddedFont>
    <p:embeddedFont>
      <p:font typeface="맑은 고딕" panose="020B0503020000020004" pitchFamily="50" charset="-127"/>
      <p:regular r:id="rId4"/>
      <p:bold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시안 2번" id="{BEFF40A5-18FB-465F-9B5C-B3A9B5AC2EE7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pUj+v39Faf3b60rEZYN/9+0if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E9E"/>
    <a:srgbClr val="FDE3EE"/>
    <a:srgbClr val="F2A4CD"/>
    <a:srgbClr val="FFFFC5"/>
    <a:srgbClr val="FFFEE7"/>
    <a:srgbClr val="CCE1F4"/>
    <a:srgbClr val="FAD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7D199C-91CB-4F07-8B3B-4C8D8DE5A2B3}">
  <a:tblStyle styleId="{A17D199C-91CB-4F07-8B3B-4C8D8DE5A2B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32" Type="http://schemas.openxmlformats.org/officeDocument/2006/relationships/tableStyles" Target="tableStyles.xml"/><Relationship Id="rId5" Type="http://schemas.openxmlformats.org/officeDocument/2006/relationships/font" Target="fonts/font2.fntdata"/><Relationship Id="rId28" Type="http://customschemas.google.com/relationships/presentationmetadata" Target="metadata"/><Relationship Id="rId31" Type="http://schemas.openxmlformats.org/officeDocument/2006/relationships/theme" Target="theme/theme1.xml"/><Relationship Id="rId4" Type="http://schemas.openxmlformats.org/officeDocument/2006/relationships/font" Target="fonts/font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0620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1350">
                <a:solidFill>
                  <a:srgbClr val="757575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125">
                <a:solidFill>
                  <a:srgbClr val="757575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013">
                <a:solidFill>
                  <a:srgbClr val="757575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9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1449696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13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675" b="0" i="0" u="none" strike="noStrik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C73459FA-491F-30F1-3AA5-AE2FB37E3F5E}"/>
              </a:ext>
            </a:extLst>
          </p:cNvPr>
          <p:cNvGrpSpPr/>
          <p:nvPr/>
        </p:nvGrpSpPr>
        <p:grpSpPr>
          <a:xfrm>
            <a:off x="249941" y="418038"/>
            <a:ext cx="6299446" cy="1256463"/>
            <a:chOff x="2042071" y="286472"/>
            <a:chExt cx="6299446" cy="1256463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49A9DDB-2768-BECE-33BC-D60CCC9920C1}"/>
                </a:ext>
              </a:extLst>
            </p:cNvPr>
            <p:cNvSpPr/>
            <p:nvPr/>
          </p:nvSpPr>
          <p:spPr>
            <a:xfrm>
              <a:off x="2213719" y="481316"/>
              <a:ext cx="6028095" cy="9301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2" name="그림 21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4B8AD386-EAE6-28E2-8792-8864A1A98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070166" y="286472"/>
              <a:ext cx="271351" cy="1256462"/>
            </a:xfrm>
            <a:prstGeom prst="rect">
              <a:avLst/>
            </a:prstGeom>
          </p:spPr>
        </p:pic>
        <p:pic>
          <p:nvPicPr>
            <p:cNvPr id="21" name="그림 20" descr="디자인이(가) 표시된 사진&#10;&#10;낮은 신뢰도로 자동 생성된 설명">
              <a:extLst>
                <a:ext uri="{FF2B5EF4-FFF2-40B4-BE49-F238E27FC236}">
                  <a16:creationId xmlns:a16="http://schemas.microsoft.com/office/drawing/2014/main" id="{2F7C40C4-EFDD-CF76-A0C5-0133F1D20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2042071" y="286473"/>
              <a:ext cx="271351" cy="125646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B1C55E5-A4A6-B3B4-0CA5-6F6C24EBC93F}"/>
              </a:ext>
            </a:extLst>
          </p:cNvPr>
          <p:cNvSpPr txBox="1"/>
          <p:nvPr/>
        </p:nvSpPr>
        <p:spPr>
          <a:xfrm>
            <a:off x="72677" y="195339"/>
            <a:ext cx="672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특별한 날 모아모아 놀이로 가득 찬 열 두 달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명절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– 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설날 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윷놀이 대결을 펼치자</a:t>
            </a:r>
            <a:r>
              <a:rPr lang="en-US" altLang="ko-KR" sz="1200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ko-KR" altLang="en-US" sz="1200" dirty="0">
              <a:ln w="34925">
                <a:noFill/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139C4-BC82-3EDD-40A8-F93A302A328F}"/>
              </a:ext>
            </a:extLst>
          </p:cNvPr>
          <p:cNvSpPr txBox="1"/>
          <p:nvPr/>
        </p:nvSpPr>
        <p:spPr>
          <a:xfrm>
            <a:off x="637996" y="563130"/>
            <a:ext cx="5523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n w="34925">
                  <a:noFill/>
                </a:ln>
                <a:solidFill>
                  <a:schemeClr val="tx1"/>
                </a:solidFill>
                <a:latin typeface="+mj-ea"/>
                <a:ea typeface="+mj-ea"/>
              </a:rPr>
              <a:t>윷 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7B67E5E-8336-447F-BB87-41EE62F4AF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476" t="-2833" r="-2625" b="-2789"/>
          <a:stretch/>
        </p:blipFill>
        <p:spPr>
          <a:xfrm>
            <a:off x="-231820" y="2099256"/>
            <a:ext cx="7276564" cy="724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93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20</Words>
  <Application>Microsoft Office PowerPoint</Application>
  <PresentationFormat>A4 용지(210x297mm)</PresentationFormat>
  <Paragraphs>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권혜원</dc:creator>
  <cp:lastModifiedBy>USER</cp:lastModifiedBy>
  <cp:revision>17</cp:revision>
  <dcterms:created xsi:type="dcterms:W3CDTF">2024-05-07T04:08:27Z</dcterms:created>
  <dcterms:modified xsi:type="dcterms:W3CDTF">2024-11-19T05:09:38Z</dcterms:modified>
</cp:coreProperties>
</file>