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91" r:id="rId2"/>
    <p:sldId id="292" r:id="rId3"/>
    <p:sldId id="293" r:id="rId4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6"/>
      <p:bold r:id="rId7"/>
    </p:embeddedFont>
    <p:embeddedFont>
      <p:font typeface="맑은 고딕" panose="020B0503020000020004" pitchFamily="50" charset="-127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1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E9E"/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29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5115" y="990269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038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72677" y="1953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설날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복을 나누어요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37996" y="629343"/>
            <a:ext cx="5523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복주머니 만들기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927312" y="1767414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만드는 방법</a:t>
            </a:r>
            <a:endParaRPr lang="en-US" altLang="ko-KR" b="1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그림 1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1EF3CA3B-0E2F-A5DF-FBC8-1E6C7D403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89" y="1701187"/>
            <a:ext cx="478524" cy="460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6ACC24-DFA3-48DF-BAB4-6DD3DB0B1ED9}"/>
              </a:ext>
            </a:extLst>
          </p:cNvPr>
          <p:cNvSpPr txBox="1"/>
          <p:nvPr/>
        </p:nvSpPr>
        <p:spPr>
          <a:xfrm>
            <a:off x="637996" y="2171154"/>
            <a:ext cx="51505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앞면과 뒷면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카드의 바깥 선을 따라 오린다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앞면의 점선 부분을 오린다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카드에 간단한 편지를 쓴다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앞면과 뒷면의 테두리에 풀칠을 하고 마주보게 붙인다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앞면의 점선에 카드를 끼워 넣는다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7C003E6-4B98-4E25-80E5-211F4AB5870F}"/>
              </a:ext>
            </a:extLst>
          </p:cNvPr>
          <p:cNvGrpSpPr/>
          <p:nvPr/>
        </p:nvGrpSpPr>
        <p:grpSpPr>
          <a:xfrm rot="5400000">
            <a:off x="2589772" y="5677750"/>
            <a:ext cx="3332864" cy="4172303"/>
            <a:chOff x="2530474" y="4914901"/>
            <a:chExt cx="3825876" cy="4832349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F24C4126-46F1-4D95-8A33-1F958C405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2150838" y="5294537"/>
              <a:ext cx="4581972" cy="3822699"/>
            </a:xfrm>
            <a:prstGeom prst="rect">
              <a:avLst/>
            </a:prstGeom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14528A3A-6EC7-41BF-9D7F-89C9FA267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3314700" y="6705600"/>
              <a:ext cx="2260600" cy="38227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175B695-F292-4F21-903A-9789ACAB652E}"/>
              </a:ext>
            </a:extLst>
          </p:cNvPr>
          <p:cNvSpPr txBox="1"/>
          <p:nvPr/>
        </p:nvSpPr>
        <p:spPr>
          <a:xfrm>
            <a:off x="3798978" y="3350328"/>
            <a:ext cx="102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카드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B6A806D-FA9F-41E1-B45D-A31B517702BE}"/>
              </a:ext>
            </a:extLst>
          </p:cNvPr>
          <p:cNvGrpSpPr/>
          <p:nvPr/>
        </p:nvGrpSpPr>
        <p:grpSpPr>
          <a:xfrm rot="16200000">
            <a:off x="485232" y="2558517"/>
            <a:ext cx="4237018" cy="4164898"/>
            <a:chOff x="3116818" y="5111190"/>
            <a:chExt cx="4237018" cy="4164898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9D7868A9-B2A4-4D28-9FF4-F7A0BF35A2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-26730" r="43667"/>
            <a:stretch/>
          </p:blipFill>
          <p:spPr>
            <a:xfrm rot="5400000">
              <a:off x="3257264" y="4970745"/>
              <a:ext cx="3956127" cy="4237017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FB34AAAC-341A-46FD-A5E1-519B42DB7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0421" t="-21877"/>
            <a:stretch/>
          </p:blipFill>
          <p:spPr>
            <a:xfrm rot="5400000">
              <a:off x="4137344" y="6227023"/>
              <a:ext cx="2028539" cy="4069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>
            <a:extLst>
              <a:ext uri="{FF2B5EF4-FFF2-40B4-BE49-F238E27FC236}">
                <a16:creationId xmlns:a16="http://schemas.microsoft.com/office/drawing/2014/main" id="{D538ED81-DE73-4286-AAE3-A08D2BA71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60" y="293982"/>
            <a:ext cx="4919935" cy="4579062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95D3790C-808D-4ED6-A5F5-651EAAB84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761" y="5032957"/>
            <a:ext cx="4919935" cy="4590424"/>
          </a:xfrm>
          <a:prstGeom prst="rect">
            <a:avLst/>
          </a:prstGeom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D803DEE3-C4DE-4C8A-9AEA-024A6E252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1309" y="1599664"/>
            <a:ext cx="2408835" cy="7953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9EBE133-46E3-4681-B4C0-53FFE848360E}"/>
              </a:ext>
            </a:extLst>
          </p:cNvPr>
          <p:cNvSpPr txBox="1"/>
          <p:nvPr/>
        </p:nvSpPr>
        <p:spPr>
          <a:xfrm>
            <a:off x="457691" y="816199"/>
            <a:ext cx="102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앞면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1DB949-7271-4766-8DB2-36D22B6F7A9A}"/>
              </a:ext>
            </a:extLst>
          </p:cNvPr>
          <p:cNvSpPr txBox="1"/>
          <p:nvPr/>
        </p:nvSpPr>
        <p:spPr>
          <a:xfrm>
            <a:off x="457691" y="5522712"/>
            <a:ext cx="102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뒷면</a:t>
            </a:r>
          </a:p>
        </p:txBody>
      </p:sp>
    </p:spTree>
    <p:extLst>
      <p:ext uri="{BB962C8B-B14F-4D97-AF65-F5344CB8AC3E}">
        <p14:creationId xmlns:p14="http://schemas.microsoft.com/office/powerpoint/2010/main" val="332477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CDAEB71-1DCF-4ADD-8C0D-8168238A5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60" y="282618"/>
            <a:ext cx="4919935" cy="459298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C9E5D08-76E3-458E-B178-691622C71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60" y="5041763"/>
            <a:ext cx="4919935" cy="45816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6132B2-0F08-424B-A7A9-96413AC254D6}"/>
              </a:ext>
            </a:extLst>
          </p:cNvPr>
          <p:cNvSpPr txBox="1"/>
          <p:nvPr/>
        </p:nvSpPr>
        <p:spPr>
          <a:xfrm>
            <a:off x="457691" y="816199"/>
            <a:ext cx="102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앞면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546414-763F-4438-BE47-A08BD9480AFD}"/>
              </a:ext>
            </a:extLst>
          </p:cNvPr>
          <p:cNvSpPr txBox="1"/>
          <p:nvPr/>
        </p:nvSpPr>
        <p:spPr>
          <a:xfrm>
            <a:off x="457691" y="5522712"/>
            <a:ext cx="102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뒷면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22B84A3-8546-44FD-B2DF-B9B321690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309" y="1599664"/>
            <a:ext cx="2408835" cy="7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2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59</Words>
  <Application>Microsoft Office PowerPoint</Application>
  <PresentationFormat>A4 용지(210x297mm)</PresentationFormat>
  <Paragraphs>13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19</cp:revision>
  <dcterms:created xsi:type="dcterms:W3CDTF">2024-05-07T04:08:27Z</dcterms:created>
  <dcterms:modified xsi:type="dcterms:W3CDTF">2024-11-19T05:08:47Z</dcterms:modified>
</cp:coreProperties>
</file>