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92" r:id="rId2"/>
    <p:sldId id="293" r:id="rId3"/>
    <p:sldId id="294" r:id="rId4"/>
    <p:sldId id="297" r:id="rId5"/>
    <p:sldId id="296" r:id="rId6"/>
  </p:sldIdLst>
  <p:sldSz cx="6858000" cy="9906000" type="A4"/>
  <p:notesSz cx="6858000" cy="9144000"/>
  <p:embeddedFontLst>
    <p:embeddedFont>
      <p:font typeface="맑은 고딕" panose="020B0503020000020004" pitchFamily="50" charset="-127"/>
      <p:regular r:id="rId8"/>
      <p:bold r:id="rId9"/>
    </p:embeddedFont>
    <p:embeddedFont>
      <p:font typeface="맑은 고딕" panose="020B0503020000020004" pitchFamily="50" charset="-127"/>
      <p:regular r:id="rId8"/>
      <p:bold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시안 2번" id="{BEFF40A5-18FB-465F-9B5C-B3A9B5AC2EE7}">
          <p14:sldIdLst>
            <p14:sldId id="292"/>
            <p14:sldId id="293"/>
            <p14:sldId id="294"/>
            <p14:sldId id="297"/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gpUj+v39Faf3b60rEZYN/9+0if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5E9E"/>
    <a:srgbClr val="FDE3EE"/>
    <a:srgbClr val="F2A4CD"/>
    <a:srgbClr val="FFFFC5"/>
    <a:srgbClr val="FFFEE7"/>
    <a:srgbClr val="CCE1F4"/>
    <a:srgbClr val="FAD7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A17D199C-91CB-4F07-8B3B-4C8D8DE5A2B3}">
  <a:tblStyle styleId="{A17D199C-91CB-4F07-8B3B-4C8D8DE5A2B3}" styleName="Table_0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2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28" Type="http://customschemas.google.com/relationships/presentationmetadata" Target="meta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5599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81732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48745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626233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0464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33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1350">
                <a:solidFill>
                  <a:srgbClr val="757575"/>
                </a:solidFill>
              </a:defRPr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1125">
                <a:solidFill>
                  <a:srgbClr val="757575"/>
                </a:solidFill>
              </a:defRPr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013">
                <a:solidFill>
                  <a:srgbClr val="757575"/>
                </a:solidFill>
              </a:defRPr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body"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2428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1800"/>
            </a:lvl1pPr>
            <a:lvl2pPr marL="51435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575"/>
            </a:lvl2pPr>
            <a:lvl3pPr marL="771525" lvl="2" indent="-214313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350"/>
            </a:lvl3pPr>
            <a:lvl4pPr marL="1028700" lvl="3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4pPr>
            <a:lvl5pPr marL="1285875" lvl="4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5pPr>
            <a:lvl6pPr marL="1543050" lvl="5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6pPr>
            <a:lvl7pPr marL="1800225" lvl="6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7pPr>
            <a:lvl8pPr marL="2057400" lvl="7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8pPr>
            <a:lvl9pPr marL="2314575" lvl="8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9pPr>
          </a:lstStyle>
          <a:p>
            <a:endParaRPr/>
          </a:p>
        </p:txBody>
      </p:sp>
      <p:sp>
        <p:nvSpPr>
          <p:cNvPr id="61" name="Google Shape;61;p31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2" name="Google Shape;62;p31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1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>
            <a:spLocks noGrp="1"/>
          </p:cNvSpPr>
          <p:nvPr>
            <p:ph type="pic" idx="2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2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9" name="Google Shape;69;p32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3"/>
          <p:cNvSpPr txBox="1">
            <a:spLocks noGrp="1"/>
          </p:cNvSpPr>
          <p:nvPr>
            <p:ph type="body" idx="1"/>
          </p:nvPr>
        </p:nvSpPr>
        <p:spPr>
          <a:xfrm rot="5400000">
            <a:off x="286367" y="2822134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 rot="5400000">
            <a:off x="1449696" y="3985463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body" idx="1"/>
          </p:nvPr>
        </p:nvSpPr>
        <p:spPr>
          <a:xfrm rot="5400000">
            <a:off x="-1550679" y="2549569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4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4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4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47939638-09B8-4D6A-92DA-30D82D26DC43}"/>
              </a:ext>
            </a:extLst>
          </p:cNvPr>
          <p:cNvGrpSpPr/>
          <p:nvPr/>
        </p:nvGrpSpPr>
        <p:grpSpPr>
          <a:xfrm>
            <a:off x="72677" y="195339"/>
            <a:ext cx="6725920" cy="9443884"/>
            <a:chOff x="72677" y="195339"/>
            <a:chExt cx="6725920" cy="9443884"/>
          </a:xfrm>
        </p:grpSpPr>
        <p:sp>
          <p:nvSpPr>
            <p:cNvPr id="23" name="Google Shape;597;p15">
              <a:extLst>
                <a:ext uri="{FF2B5EF4-FFF2-40B4-BE49-F238E27FC236}">
                  <a16:creationId xmlns:a16="http://schemas.microsoft.com/office/drawing/2014/main" id="{79FCBF5B-07BB-3952-B8BD-DF22DFCC1D62}"/>
                </a:ext>
              </a:extLst>
            </p:cNvPr>
            <p:cNvSpPr/>
            <p:nvPr/>
          </p:nvSpPr>
          <p:spPr>
            <a:xfrm>
              <a:off x="204675" y="918831"/>
              <a:ext cx="6389096" cy="8720392"/>
            </a:xfrm>
            <a:prstGeom prst="rect">
              <a:avLst/>
            </a:prstGeom>
            <a:solidFill>
              <a:schemeClr val="lt1">
                <a:alpha val="60000"/>
              </a:schemeClr>
            </a:solidFill>
            <a:ln w="44450" cap="flat" cmpd="sng">
              <a:solidFill>
                <a:schemeClr val="tx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51427" tIns="25706" rIns="51427" bIns="25706" anchor="ctr" anchorCtr="0">
              <a:noAutofit/>
            </a:bodyPr>
            <a:lstStyle/>
            <a:p>
              <a:pPr algn="ctr"/>
              <a:endParaRPr sz="1013" dirty="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C73459FA-491F-30F1-3AA5-AE2FB37E3F5E}"/>
                </a:ext>
              </a:extLst>
            </p:cNvPr>
            <p:cNvGrpSpPr/>
            <p:nvPr/>
          </p:nvGrpSpPr>
          <p:grpSpPr>
            <a:xfrm>
              <a:off x="249941" y="418038"/>
              <a:ext cx="6299446" cy="1256463"/>
              <a:chOff x="2042071" y="286472"/>
              <a:chExt cx="6299446" cy="1256463"/>
            </a:xfrm>
          </p:grpSpPr>
          <p:sp>
            <p:nvSpPr>
              <p:cNvPr id="20" name="직사각형 19">
                <a:extLst>
                  <a:ext uri="{FF2B5EF4-FFF2-40B4-BE49-F238E27FC236}">
                    <a16:creationId xmlns:a16="http://schemas.microsoft.com/office/drawing/2014/main" id="{B49A9DDB-2768-BECE-33BC-D60CCC9920C1}"/>
                  </a:ext>
                </a:extLst>
              </p:cNvPr>
              <p:cNvSpPr/>
              <p:nvPr/>
            </p:nvSpPr>
            <p:spPr>
              <a:xfrm>
                <a:off x="2213719" y="481316"/>
                <a:ext cx="6028095" cy="93016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맑은 고딕" panose="020B0503020000020004" pitchFamily="50" charset="-127"/>
                </a:endParaRPr>
              </a:p>
            </p:txBody>
          </p:sp>
          <p:pic>
            <p:nvPicPr>
              <p:cNvPr id="22" name="그림 21" descr="디자인이(가) 표시된 사진&#10;&#10;낮은 신뢰도로 자동 생성된 설명">
                <a:extLst>
                  <a:ext uri="{FF2B5EF4-FFF2-40B4-BE49-F238E27FC236}">
                    <a16:creationId xmlns:a16="http://schemas.microsoft.com/office/drawing/2014/main" id="{4B8AD386-EAE6-28E2-8792-8864A1A985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flipH="1">
                <a:off x="8070166" y="286472"/>
                <a:ext cx="271351" cy="1256462"/>
              </a:xfrm>
              <a:prstGeom prst="rect">
                <a:avLst/>
              </a:prstGeom>
            </p:spPr>
          </p:pic>
          <p:pic>
            <p:nvPicPr>
              <p:cNvPr id="21" name="그림 20" descr="디자인이(가) 표시된 사진&#10;&#10;낮은 신뢰도로 자동 생성된 설명">
                <a:extLst>
                  <a:ext uri="{FF2B5EF4-FFF2-40B4-BE49-F238E27FC236}">
                    <a16:creationId xmlns:a16="http://schemas.microsoft.com/office/drawing/2014/main" id="{2F7C40C4-EFDD-CF76-A0C5-0133F1D20A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flipH="1">
                <a:off x="2042071" y="286473"/>
                <a:ext cx="271351" cy="1256462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B1C55E5-A4A6-B3B4-0CA5-6F6C24EBC93F}"/>
                </a:ext>
              </a:extLst>
            </p:cNvPr>
            <p:cNvSpPr txBox="1"/>
            <p:nvPr/>
          </p:nvSpPr>
          <p:spPr>
            <a:xfrm>
              <a:off x="72677" y="195339"/>
              <a:ext cx="67259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>
                  <a:ln w="34925">
                    <a:noFill/>
                  </a:ln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특별한 날 모아모아 놀이로 가득 찬 열 두 달 </a:t>
              </a:r>
              <a:r>
                <a:rPr lang="en-US" altLang="ko-KR" sz="1200" dirty="0">
                  <a:ln w="34925">
                    <a:noFill/>
                  </a:ln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– </a:t>
              </a:r>
              <a:r>
                <a:rPr lang="ko-KR" altLang="en-US" sz="1200" dirty="0">
                  <a:ln w="34925">
                    <a:noFill/>
                  </a:ln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명절</a:t>
              </a:r>
              <a:r>
                <a:rPr lang="en-US" altLang="ko-KR" sz="1200" dirty="0">
                  <a:ln w="34925">
                    <a:noFill/>
                  </a:ln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– </a:t>
              </a:r>
              <a:r>
                <a:rPr lang="ko-KR" altLang="en-US" sz="1200" dirty="0">
                  <a:ln w="34925">
                    <a:noFill/>
                  </a:ln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추석 </a:t>
              </a:r>
              <a:r>
                <a:rPr lang="en-US" altLang="ko-KR" sz="1200" dirty="0">
                  <a:ln w="34925">
                    <a:noFill/>
                  </a:ln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200" dirty="0" err="1">
                  <a:ln w="34925">
                    <a:noFill/>
                  </a:ln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길쌈겨루기</a:t>
              </a:r>
              <a:r>
                <a:rPr lang="en-US" altLang="ko-KR" sz="1200" dirty="0">
                  <a:ln w="34925">
                    <a:noFill/>
                  </a:ln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A9139C4-BC82-3EDD-40A8-F93A302A328F}"/>
                </a:ext>
              </a:extLst>
            </p:cNvPr>
            <p:cNvSpPr txBox="1"/>
            <p:nvPr/>
          </p:nvSpPr>
          <p:spPr>
            <a:xfrm>
              <a:off x="637996" y="563130"/>
              <a:ext cx="552333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5400" dirty="0">
                  <a:ln w="34925">
                    <a:noFill/>
                  </a:ln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놀이 방법</a:t>
              </a:r>
            </a:p>
          </p:txBody>
        </p:sp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A5FF68B3-B158-44F6-BE8F-0F3BA6A51D8D}"/>
                </a:ext>
              </a:extLst>
            </p:cNvPr>
            <p:cNvSpPr/>
            <p:nvPr/>
          </p:nvSpPr>
          <p:spPr>
            <a:xfrm>
              <a:off x="434491" y="2120993"/>
              <a:ext cx="5989018" cy="1316609"/>
            </a:xfrm>
            <a:prstGeom prst="roundRect">
              <a:avLst>
                <a:gd name="adj" fmla="val 33272"/>
              </a:avLst>
            </a:prstGeom>
            <a:solidFill>
              <a:srgbClr val="FCF0D0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가위나 칼을 사용하여 도안</a:t>
              </a:r>
              <a:r>
                <a:rPr lang="en-US" altLang="ko-KR" sz="2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2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날실</a:t>
              </a:r>
              <a:r>
                <a:rPr lang="en-US" altLang="ko-KR" sz="2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r>
                <a:rPr lang="ko-KR" altLang="en-US" sz="2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과 줄</a:t>
              </a:r>
              <a:r>
                <a:rPr lang="en-US" altLang="ko-KR" sz="2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2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씨실</a:t>
              </a:r>
              <a:r>
                <a:rPr lang="en-US" altLang="ko-KR" sz="2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r>
                <a:rPr lang="ko-KR" altLang="en-US" sz="2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을 길게 자른다</a:t>
              </a:r>
              <a:r>
                <a:rPr lang="en-US" altLang="ko-KR" sz="2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lang="ko-KR" altLang="en-US" sz="2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86109B5D-E1CA-4294-8A38-9849D793CC75}"/>
                </a:ext>
              </a:extLst>
            </p:cNvPr>
            <p:cNvSpPr/>
            <p:nvPr/>
          </p:nvSpPr>
          <p:spPr>
            <a:xfrm>
              <a:off x="421589" y="3743551"/>
              <a:ext cx="5989018" cy="1316609"/>
            </a:xfrm>
            <a:prstGeom prst="roundRect">
              <a:avLst>
                <a:gd name="adj" fmla="val 33272"/>
              </a:avLst>
            </a:prstGeom>
            <a:solidFill>
              <a:srgbClr val="FCF0D0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     도안</a:t>
              </a:r>
              <a:r>
                <a:rPr lang="en-US" altLang="ko-KR" sz="2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2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날실</a:t>
              </a:r>
              <a:r>
                <a:rPr lang="en-US" altLang="ko-KR" sz="2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r>
                <a:rPr lang="ko-KR" altLang="en-US" sz="2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 줄</a:t>
              </a:r>
              <a:r>
                <a:rPr lang="en-US" altLang="ko-KR" sz="2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2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씨실</a:t>
              </a:r>
              <a:r>
                <a:rPr lang="en-US" altLang="ko-KR" sz="2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r>
                <a:rPr lang="ko-KR" altLang="en-US" sz="2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을 위</a:t>
              </a:r>
              <a:r>
                <a:rPr lang="en-US" altLang="ko-KR" sz="2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2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아래로 어긋나게 넣는다</a:t>
              </a:r>
              <a:r>
                <a:rPr lang="en-US" altLang="ko-KR" sz="2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사각형: 둥근 모서리 34">
              <a:extLst>
                <a:ext uri="{FF2B5EF4-FFF2-40B4-BE49-F238E27FC236}">
                  <a16:creationId xmlns:a16="http://schemas.microsoft.com/office/drawing/2014/main" id="{0A1B7D77-BB75-4DAE-ADE0-17ED8FBB1A81}"/>
                </a:ext>
              </a:extLst>
            </p:cNvPr>
            <p:cNvSpPr/>
            <p:nvPr/>
          </p:nvSpPr>
          <p:spPr>
            <a:xfrm>
              <a:off x="434491" y="5364477"/>
              <a:ext cx="5989018" cy="1316609"/>
            </a:xfrm>
            <a:prstGeom prst="roundRect">
              <a:avLst>
                <a:gd name="adj" fmla="val 33272"/>
              </a:avLst>
            </a:prstGeom>
            <a:solidFill>
              <a:srgbClr val="FCF0D0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     먼저 줄을 다 넣은 사람이 이긴다</a:t>
              </a:r>
              <a:r>
                <a:rPr lang="en-US" altLang="ko-KR" sz="2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사각형: 둥근 모서리 35">
              <a:extLst>
                <a:ext uri="{FF2B5EF4-FFF2-40B4-BE49-F238E27FC236}">
                  <a16:creationId xmlns:a16="http://schemas.microsoft.com/office/drawing/2014/main" id="{1C5E996D-D044-465D-B560-74E4FE046C8B}"/>
                </a:ext>
              </a:extLst>
            </p:cNvPr>
            <p:cNvSpPr/>
            <p:nvPr/>
          </p:nvSpPr>
          <p:spPr>
            <a:xfrm>
              <a:off x="404714" y="6985403"/>
              <a:ext cx="5989018" cy="2415825"/>
            </a:xfrm>
            <a:prstGeom prst="roundRect">
              <a:avLst>
                <a:gd name="adj" fmla="val 33272"/>
              </a:avLst>
            </a:prstGeom>
            <a:solidFill>
              <a:srgbClr val="FCF0D0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rgbClr val="00206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줄은 오른쪽과 같이 규칙적으로 꿰기</a:t>
              </a:r>
              <a:endParaRPr lang="en-US" altLang="ko-KR" sz="2000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2400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가위나 칼을 사용할 때는  </a:t>
              </a:r>
              <a:endParaRPr lang="en-US" altLang="ko-KR" sz="24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2400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안전사고에 유의하세요</a:t>
              </a:r>
              <a:r>
                <a:rPr lang="en-US" altLang="ko-KR" sz="2400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!</a:t>
              </a:r>
              <a:endParaRPr lang="ko-KR" altLang="en-US" sz="24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37" name="그림 36" descr="그래픽, 폰트, 상징, 로고이(가) 표시된 사진&#10;&#10;자동 생성된 설명">
              <a:extLst>
                <a:ext uri="{FF2B5EF4-FFF2-40B4-BE49-F238E27FC236}">
                  <a16:creationId xmlns:a16="http://schemas.microsoft.com/office/drawing/2014/main" id="{226A3481-4646-4506-A9E8-BDEF8DA91D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6974" y="2492373"/>
              <a:ext cx="662043" cy="524604"/>
            </a:xfrm>
            <a:prstGeom prst="rect">
              <a:avLst/>
            </a:prstGeom>
          </p:spPr>
        </p:pic>
        <p:pic>
          <p:nvPicPr>
            <p:cNvPr id="38" name="그림 37" descr="그래픽, 폰트, 상징, 로고이(가) 표시된 사진&#10;&#10;자동 생성된 설명">
              <a:extLst>
                <a:ext uri="{FF2B5EF4-FFF2-40B4-BE49-F238E27FC236}">
                  <a16:creationId xmlns:a16="http://schemas.microsoft.com/office/drawing/2014/main" id="{10D08163-9010-42E7-B6B5-8554DADB5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6974" y="4140816"/>
              <a:ext cx="662043" cy="524604"/>
            </a:xfrm>
            <a:prstGeom prst="rect">
              <a:avLst/>
            </a:prstGeom>
          </p:spPr>
        </p:pic>
        <p:pic>
          <p:nvPicPr>
            <p:cNvPr id="39" name="그림 38" descr="그래픽, 폰트, 상징, 로고이(가) 표시된 사진&#10;&#10;자동 생성된 설명">
              <a:extLst>
                <a:ext uri="{FF2B5EF4-FFF2-40B4-BE49-F238E27FC236}">
                  <a16:creationId xmlns:a16="http://schemas.microsoft.com/office/drawing/2014/main" id="{3161B295-24B1-488C-9E4C-E29D1E78D3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6974" y="5757585"/>
              <a:ext cx="662043" cy="524604"/>
            </a:xfrm>
            <a:prstGeom prst="rect">
              <a:avLst/>
            </a:prstGeom>
          </p:spPr>
        </p:pic>
        <p:pic>
          <p:nvPicPr>
            <p:cNvPr id="41" name="그림 40">
              <a:extLst>
                <a:ext uri="{FF2B5EF4-FFF2-40B4-BE49-F238E27FC236}">
                  <a16:creationId xmlns:a16="http://schemas.microsoft.com/office/drawing/2014/main" id="{598B50CE-D5FB-4665-B6B6-A5614AE6F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541" b="94913" l="6799" r="94334">
                          <a14:foregroundMark x1="11190" y1="14971" x2="43626" y2="17733"/>
                          <a14:foregroundMark x1="43626" y1="17733" x2="67422" y2="17297"/>
                          <a14:foregroundMark x1="67422" y1="17297" x2="88952" y2="18169"/>
                          <a14:foregroundMark x1="84844" y1="10465" x2="81728" y2="90552"/>
                          <a14:foregroundMark x1="69688" y1="87355" x2="70113" y2="6686"/>
                          <a14:foregroundMark x1="50992" y1="9448" x2="51983" y2="87936"/>
                          <a14:foregroundMark x1="51983" y1="87936" x2="55807" y2="95203"/>
                          <a14:foregroundMark x1="70113" y1="80523" x2="6799" y2="86047"/>
                          <a14:foregroundMark x1="11615" y1="66715" x2="80737" y2="62355"/>
                          <a14:foregroundMark x1="80737" y1="62355" x2="89802" y2="67733"/>
                          <a14:foregroundMark x1="70279" y1="90116" x2="66714" y2="90407"/>
                          <a14:foregroundMark x1="72290" y1="89952" x2="70279" y2="90116"/>
                          <a14:foregroundMark x1="91643" y1="88372" x2="80331" y2="89295"/>
                          <a14:foregroundMark x1="66714" y1="90407" x2="65722" y2="93314"/>
                          <a14:foregroundMark x1="36686" y1="95203" x2="36261" y2="87791"/>
                          <a14:foregroundMark x1="33994" y1="7122" x2="35694" y2="18605"/>
                          <a14:foregroundMark x1="35269" y1="20494" x2="34844" y2="25581"/>
                          <a14:foregroundMark x1="33994" y1="30523" x2="32578" y2="54360"/>
                          <a14:foregroundMark x1="20963" y1="48837" x2="19263" y2="48837"/>
                          <a14:foregroundMark x1="16572" y1="48837" x2="13881" y2="48837"/>
                          <a14:foregroundMark x1="10765" y1="48837" x2="10765" y2="48837"/>
                          <a14:foregroundMark x1="14731" y1="32849" x2="72946" y2="30959"/>
                          <a14:foregroundMark x1="72946" y1="30959" x2="93768" y2="32849"/>
                          <a14:foregroundMark x1="94334" y1="17297" x2="94334" y2="17297"/>
                          <a14:backgroundMark x1="75212" y1="89099" x2="80453" y2="89099"/>
                          <a14:backgroundMark x1="72805" y1="90116" x2="72805" y2="90116"/>
                          <a14:backgroundMark x1="72805" y1="90988" x2="73371" y2="89535"/>
                          <a14:backgroundMark x1="76204" y1="90988" x2="72380" y2="9011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070437" y="6903760"/>
              <a:ext cx="1323295" cy="1289555"/>
            </a:xfrm>
            <a:prstGeom prst="rect">
              <a:avLst/>
            </a:prstGeom>
          </p:spPr>
        </p:pic>
        <p:pic>
          <p:nvPicPr>
            <p:cNvPr id="42" name="그림 41" descr="상징, 그래픽, 폰트, 디자인이(가) 표시된 사진&#10;&#10;자동 생성된 설명">
              <a:extLst>
                <a:ext uri="{FF2B5EF4-FFF2-40B4-BE49-F238E27FC236}">
                  <a16:creationId xmlns:a16="http://schemas.microsoft.com/office/drawing/2014/main" id="{E049B0BC-B7D4-44E8-AA54-D837AF9E9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306974" y="8415768"/>
              <a:ext cx="1264264" cy="11428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249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79FCBF5B-07BB-3952-B8BD-DF22DFCC1D62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1C55E5-A4A6-B3B4-0CA5-6F6C24EBC93F}"/>
              </a:ext>
            </a:extLst>
          </p:cNvPr>
          <p:cNvSpPr txBox="1"/>
          <p:nvPr/>
        </p:nvSpPr>
        <p:spPr>
          <a:xfrm>
            <a:off x="72677" y="195339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명절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추석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길쌈겨루기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0E1C0824-78C5-4B09-A96A-54DE6AB8813B}"/>
              </a:ext>
            </a:extLst>
          </p:cNvPr>
          <p:cNvSpPr/>
          <p:nvPr/>
        </p:nvSpPr>
        <p:spPr>
          <a:xfrm>
            <a:off x="5292575" y="81345"/>
            <a:ext cx="1395060" cy="2959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dirty="0">
                <a:solidFill>
                  <a:schemeClr val="tx1"/>
                </a:solidFill>
                <a:ea typeface="맑은 고딕" panose="020B0503020000020004" pitchFamily="50" charset="-127"/>
              </a:rPr>
              <a:t>  </a:t>
            </a:r>
            <a:r>
              <a:rPr lang="ko-KR" altLang="en-US" sz="1800" dirty="0">
                <a:solidFill>
                  <a:schemeClr val="tx1"/>
                </a:solidFill>
                <a:ea typeface="맑은 고딕" panose="020B0503020000020004" pitchFamily="50" charset="-127"/>
              </a:rPr>
              <a:t>✄</a:t>
            </a:r>
            <a:r>
              <a:rPr lang="ko-KR" altLang="en-US" dirty="0">
                <a:ea typeface="맑은 고딕" panose="020B0503020000020004" pitchFamily="50" charset="-127"/>
              </a:rPr>
              <a:t> </a:t>
            </a:r>
            <a:endParaRPr lang="ko-KR" altLang="en-US" sz="28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CF1FF57E-0B41-4649-8975-17255AC44192}"/>
              </a:ext>
            </a:extLst>
          </p:cNvPr>
          <p:cNvCxnSpPr>
            <a:cxnSpLocks/>
          </p:cNvCxnSpPr>
          <p:nvPr/>
        </p:nvCxnSpPr>
        <p:spPr>
          <a:xfrm>
            <a:off x="5691773" y="239684"/>
            <a:ext cx="837461" cy="53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E362A9B-52E9-47B9-AA9F-E1BFF0CEDDFE}"/>
              </a:ext>
            </a:extLst>
          </p:cNvPr>
          <p:cNvSpPr/>
          <p:nvPr/>
        </p:nvSpPr>
        <p:spPr>
          <a:xfrm rot="5400000">
            <a:off x="-644623" y="2402756"/>
            <a:ext cx="8083842" cy="63890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맑은 고딕" panose="020B0503020000020004" pitchFamily="50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C73459FA-491F-30F1-3AA5-AE2FB37E3F5E}"/>
              </a:ext>
            </a:extLst>
          </p:cNvPr>
          <p:cNvGrpSpPr/>
          <p:nvPr/>
        </p:nvGrpSpPr>
        <p:grpSpPr>
          <a:xfrm>
            <a:off x="249941" y="418113"/>
            <a:ext cx="6299446" cy="1256463"/>
            <a:chOff x="2042071" y="286472"/>
            <a:chExt cx="6299446" cy="1256463"/>
          </a:xfrm>
        </p:grpSpPr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49A9DDB-2768-BECE-33BC-D60CCC9920C1}"/>
                </a:ext>
              </a:extLst>
            </p:cNvPr>
            <p:cNvSpPr/>
            <p:nvPr/>
          </p:nvSpPr>
          <p:spPr>
            <a:xfrm>
              <a:off x="2213719" y="481316"/>
              <a:ext cx="6028095" cy="9301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pic>
          <p:nvPicPr>
            <p:cNvPr id="22" name="그림 21" descr="디자인이(가) 표시된 사진&#10;&#10;낮은 신뢰도로 자동 생성된 설명">
              <a:extLst>
                <a:ext uri="{FF2B5EF4-FFF2-40B4-BE49-F238E27FC236}">
                  <a16:creationId xmlns:a16="http://schemas.microsoft.com/office/drawing/2014/main" id="{4B8AD386-EAE6-28E2-8792-8864A1A98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8070166" y="286472"/>
              <a:ext cx="271351" cy="1256462"/>
            </a:xfrm>
            <a:prstGeom prst="rect">
              <a:avLst/>
            </a:prstGeom>
          </p:spPr>
        </p:pic>
        <p:pic>
          <p:nvPicPr>
            <p:cNvPr id="21" name="그림 20" descr="디자인이(가) 표시된 사진&#10;&#10;낮은 신뢰도로 자동 생성된 설명">
              <a:extLst>
                <a:ext uri="{FF2B5EF4-FFF2-40B4-BE49-F238E27FC236}">
                  <a16:creationId xmlns:a16="http://schemas.microsoft.com/office/drawing/2014/main" id="{2F7C40C4-EFDD-CF76-A0C5-0133F1D20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2042071" y="286473"/>
              <a:ext cx="271351" cy="1256462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7A9139C4-BC82-3EDD-40A8-F93A302A328F}"/>
              </a:ext>
            </a:extLst>
          </p:cNvPr>
          <p:cNvSpPr txBox="1"/>
          <p:nvPr/>
        </p:nvSpPr>
        <p:spPr>
          <a:xfrm>
            <a:off x="637996" y="642717"/>
            <a:ext cx="55403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도안</a:t>
            </a:r>
            <a:r>
              <a:rPr lang="en-US" altLang="ko-KR" sz="54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54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날실</a:t>
            </a:r>
            <a:r>
              <a:rPr lang="en-US" altLang="ko-KR" sz="54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A</a:t>
            </a:r>
            <a:endParaRPr lang="ko-KR" altLang="en-US" sz="54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1CCC8A7-413E-441A-8695-EB48F4AC723A}"/>
              </a:ext>
            </a:extLst>
          </p:cNvPr>
          <p:cNvGrpSpPr/>
          <p:nvPr/>
        </p:nvGrpSpPr>
        <p:grpSpPr>
          <a:xfrm>
            <a:off x="1020460" y="2129047"/>
            <a:ext cx="4817079" cy="6936511"/>
            <a:chOff x="1233195" y="2119650"/>
            <a:chExt cx="4357617" cy="6936511"/>
          </a:xfrm>
        </p:grpSpPr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104F866E-BF81-4006-ACD7-6E8F7EEC02C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506055" y="5593920"/>
              <a:ext cx="692448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8F00FA68-2AB0-4A73-B5CE-395068779B6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83538" y="5592200"/>
              <a:ext cx="692448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235F1F53-1581-418A-80A1-20ABEEDEF80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61021" y="5581892"/>
              <a:ext cx="692448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627F18EA-2C5B-449C-8FD9-26D58B33969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984013" y="5583610"/>
              <a:ext cx="692448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C67652B2-52A6-4604-8A15-4CDB02F5A22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1606530" y="5585328"/>
              <a:ext cx="692448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AC3D944C-1C9E-409B-97C6-738B58FC7A1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2229047" y="5587046"/>
              <a:ext cx="692448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id="{97388CFD-272C-4022-9ACB-24881421670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361496" y="5588764"/>
              <a:ext cx="692448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id="{F95295F3-3E13-4B52-A419-6676086612C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128570" y="5590482"/>
              <a:ext cx="692448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74169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79FCBF5B-07BB-3952-B8BD-DF22DFCC1D62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1C55E5-A4A6-B3B4-0CA5-6F6C24EBC93F}"/>
              </a:ext>
            </a:extLst>
          </p:cNvPr>
          <p:cNvSpPr txBox="1"/>
          <p:nvPr/>
        </p:nvSpPr>
        <p:spPr>
          <a:xfrm>
            <a:off x="72677" y="195339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명절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추석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길쌈겨루기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DCCF4089-EB1A-4D9C-AD89-79864C464107}"/>
              </a:ext>
            </a:extLst>
          </p:cNvPr>
          <p:cNvGrpSpPr/>
          <p:nvPr/>
        </p:nvGrpSpPr>
        <p:grpSpPr>
          <a:xfrm rot="5400000">
            <a:off x="-642697" y="2402756"/>
            <a:ext cx="8083840" cy="6389093"/>
            <a:chOff x="-11480" y="1120587"/>
            <a:chExt cx="12198230" cy="5692886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D0FBD11D-984F-4F4C-BA39-F1C91117BC02}"/>
                </a:ext>
              </a:extLst>
            </p:cNvPr>
            <p:cNvSpPr/>
            <p:nvPr/>
          </p:nvSpPr>
          <p:spPr>
            <a:xfrm>
              <a:off x="-8966" y="1120587"/>
              <a:ext cx="12190685" cy="576000"/>
            </a:xfrm>
            <a:prstGeom prst="rect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36B369DA-C515-4638-B70E-68E103BADC8F}"/>
                </a:ext>
              </a:extLst>
            </p:cNvPr>
            <p:cNvSpPr/>
            <p:nvPr/>
          </p:nvSpPr>
          <p:spPr>
            <a:xfrm>
              <a:off x="-11480" y="1692676"/>
              <a:ext cx="12193200" cy="576000"/>
            </a:xfrm>
            <a:prstGeom prst="rect">
              <a:avLst/>
            </a:prstGeom>
            <a:solidFill>
              <a:srgbClr val="FFCC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9425F54-AEBA-4237-B39E-621197497437}"/>
                </a:ext>
              </a:extLst>
            </p:cNvPr>
            <p:cNvSpPr/>
            <p:nvPr/>
          </p:nvSpPr>
          <p:spPr>
            <a:xfrm>
              <a:off x="-6450" y="2270344"/>
              <a:ext cx="12193200" cy="576000"/>
            </a:xfrm>
            <a:prstGeom prst="rect">
              <a:avLst/>
            </a:prstGeom>
            <a:solidFill>
              <a:srgbClr val="00B05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AA84A7C-47EF-43C0-8D8A-0DED2DDC1B6D}"/>
                </a:ext>
              </a:extLst>
            </p:cNvPr>
            <p:cNvSpPr/>
            <p:nvPr/>
          </p:nvSpPr>
          <p:spPr>
            <a:xfrm>
              <a:off x="-8965" y="2833468"/>
              <a:ext cx="12193200" cy="576000"/>
            </a:xfrm>
            <a:prstGeom prst="rect">
              <a:avLst/>
            </a:prstGeom>
            <a:solidFill>
              <a:srgbClr val="0070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488585B-DB0B-44B5-B834-A36654A7B7C6}"/>
                </a:ext>
              </a:extLst>
            </p:cNvPr>
            <p:cNvSpPr/>
            <p:nvPr/>
          </p:nvSpPr>
          <p:spPr>
            <a:xfrm>
              <a:off x="-11480" y="3407034"/>
              <a:ext cx="12193200" cy="576000"/>
            </a:xfrm>
            <a:prstGeom prst="rect">
              <a:avLst/>
            </a:prstGeom>
            <a:solidFill>
              <a:srgbClr val="7030A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B5A11C6-9859-402C-863F-CF439112BE9F}"/>
                </a:ext>
              </a:extLst>
            </p:cNvPr>
            <p:cNvSpPr/>
            <p:nvPr/>
          </p:nvSpPr>
          <p:spPr>
            <a:xfrm>
              <a:off x="-5030" y="3979123"/>
              <a:ext cx="12186750" cy="576000"/>
            </a:xfrm>
            <a:prstGeom prst="rect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6256C06-29DA-455C-B484-C20F15A96898}"/>
                </a:ext>
              </a:extLst>
            </p:cNvPr>
            <p:cNvSpPr/>
            <p:nvPr/>
          </p:nvSpPr>
          <p:spPr>
            <a:xfrm>
              <a:off x="-8965" y="4538861"/>
              <a:ext cx="12193200" cy="576000"/>
            </a:xfrm>
            <a:prstGeom prst="rect">
              <a:avLst/>
            </a:prstGeom>
            <a:solidFill>
              <a:srgbClr val="FFCC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423058E-5221-463D-8E0D-A0C07CA541BA}"/>
                </a:ext>
              </a:extLst>
            </p:cNvPr>
            <p:cNvSpPr/>
            <p:nvPr/>
          </p:nvSpPr>
          <p:spPr>
            <a:xfrm>
              <a:off x="-11480" y="5119915"/>
              <a:ext cx="12193200" cy="576000"/>
            </a:xfrm>
            <a:prstGeom prst="rect">
              <a:avLst/>
            </a:prstGeom>
            <a:solidFill>
              <a:srgbClr val="00B05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324782F-882C-4300-980D-B8BADFE36767}"/>
                </a:ext>
              </a:extLst>
            </p:cNvPr>
            <p:cNvSpPr/>
            <p:nvPr/>
          </p:nvSpPr>
          <p:spPr>
            <a:xfrm>
              <a:off x="-8965" y="5665384"/>
              <a:ext cx="12193200" cy="576000"/>
            </a:xfrm>
            <a:prstGeom prst="rect">
              <a:avLst/>
            </a:prstGeom>
            <a:solidFill>
              <a:srgbClr val="0070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EEA07E7-F788-4F82-9E8D-372D8C2A071D}"/>
                </a:ext>
              </a:extLst>
            </p:cNvPr>
            <p:cNvSpPr/>
            <p:nvPr/>
          </p:nvSpPr>
          <p:spPr>
            <a:xfrm>
              <a:off x="-11480" y="6237473"/>
              <a:ext cx="12193200" cy="576000"/>
            </a:xfrm>
            <a:prstGeom prst="rect">
              <a:avLst/>
            </a:prstGeom>
            <a:solidFill>
              <a:srgbClr val="7030A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73459FA-491F-30F1-3AA5-AE2FB37E3F5E}"/>
              </a:ext>
            </a:extLst>
          </p:cNvPr>
          <p:cNvGrpSpPr/>
          <p:nvPr/>
        </p:nvGrpSpPr>
        <p:grpSpPr>
          <a:xfrm>
            <a:off x="249941" y="418038"/>
            <a:ext cx="6299446" cy="1256463"/>
            <a:chOff x="2042071" y="286472"/>
            <a:chExt cx="6299446" cy="1256463"/>
          </a:xfrm>
        </p:grpSpPr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49A9DDB-2768-BECE-33BC-D60CCC9920C1}"/>
                </a:ext>
              </a:extLst>
            </p:cNvPr>
            <p:cNvSpPr/>
            <p:nvPr/>
          </p:nvSpPr>
          <p:spPr>
            <a:xfrm>
              <a:off x="2213719" y="481316"/>
              <a:ext cx="6028095" cy="9301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pic>
          <p:nvPicPr>
            <p:cNvPr id="22" name="그림 21" descr="디자인이(가) 표시된 사진&#10;&#10;낮은 신뢰도로 자동 생성된 설명">
              <a:extLst>
                <a:ext uri="{FF2B5EF4-FFF2-40B4-BE49-F238E27FC236}">
                  <a16:creationId xmlns:a16="http://schemas.microsoft.com/office/drawing/2014/main" id="{4B8AD386-EAE6-28E2-8792-8864A1A98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8070166" y="286472"/>
              <a:ext cx="271351" cy="1256462"/>
            </a:xfrm>
            <a:prstGeom prst="rect">
              <a:avLst/>
            </a:prstGeom>
          </p:spPr>
        </p:pic>
        <p:pic>
          <p:nvPicPr>
            <p:cNvPr id="21" name="그림 20" descr="디자인이(가) 표시된 사진&#10;&#10;낮은 신뢰도로 자동 생성된 설명">
              <a:extLst>
                <a:ext uri="{FF2B5EF4-FFF2-40B4-BE49-F238E27FC236}">
                  <a16:creationId xmlns:a16="http://schemas.microsoft.com/office/drawing/2014/main" id="{2F7C40C4-EFDD-CF76-A0C5-0133F1D20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2042071" y="286473"/>
              <a:ext cx="271351" cy="1256462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7A9139C4-BC82-3EDD-40A8-F93A302A328F}"/>
              </a:ext>
            </a:extLst>
          </p:cNvPr>
          <p:cNvSpPr txBox="1"/>
          <p:nvPr/>
        </p:nvSpPr>
        <p:spPr>
          <a:xfrm>
            <a:off x="637996" y="602886"/>
            <a:ext cx="55233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줄</a:t>
            </a:r>
            <a:r>
              <a:rPr lang="en-US" altLang="ko-KR" sz="54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54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씨실</a:t>
            </a:r>
            <a:r>
              <a:rPr lang="en-US" altLang="ko-KR" sz="54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A</a:t>
            </a:r>
            <a:endParaRPr lang="ko-KR" altLang="en-US" sz="54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8D4709E0-EACB-4DDA-A12D-50F76DBE8C73}"/>
              </a:ext>
            </a:extLst>
          </p:cNvPr>
          <p:cNvSpPr/>
          <p:nvPr/>
        </p:nvSpPr>
        <p:spPr>
          <a:xfrm>
            <a:off x="5292575" y="81345"/>
            <a:ext cx="1395060" cy="2959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dirty="0">
                <a:solidFill>
                  <a:schemeClr val="tx1"/>
                </a:solidFill>
                <a:ea typeface="맑은 고딕" panose="020B0503020000020004" pitchFamily="50" charset="-127"/>
              </a:rPr>
              <a:t>  </a:t>
            </a:r>
            <a:r>
              <a:rPr lang="ko-KR" altLang="en-US" sz="1800" dirty="0">
                <a:solidFill>
                  <a:schemeClr val="tx1"/>
                </a:solidFill>
                <a:ea typeface="맑은 고딕" panose="020B0503020000020004" pitchFamily="50" charset="-127"/>
              </a:rPr>
              <a:t>✄</a:t>
            </a:r>
            <a:r>
              <a:rPr lang="ko-KR" altLang="en-US" dirty="0">
                <a:ea typeface="맑은 고딕" panose="020B0503020000020004" pitchFamily="50" charset="-127"/>
              </a:rPr>
              <a:t> </a:t>
            </a:r>
            <a:endParaRPr lang="ko-KR" altLang="en-US" sz="28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7C01CEA5-8FD7-4708-870D-21BFCB5F4DC8}"/>
              </a:ext>
            </a:extLst>
          </p:cNvPr>
          <p:cNvCxnSpPr>
            <a:cxnSpLocks/>
          </p:cNvCxnSpPr>
          <p:nvPr/>
        </p:nvCxnSpPr>
        <p:spPr>
          <a:xfrm>
            <a:off x="5691773" y="239684"/>
            <a:ext cx="837461" cy="53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2597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79FCBF5B-07BB-3952-B8BD-DF22DFCC1D62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1C55E5-A4A6-B3B4-0CA5-6F6C24EBC93F}"/>
              </a:ext>
            </a:extLst>
          </p:cNvPr>
          <p:cNvSpPr txBox="1"/>
          <p:nvPr/>
        </p:nvSpPr>
        <p:spPr>
          <a:xfrm>
            <a:off x="72677" y="195339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명절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추석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길쌈겨루기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E362A9B-52E9-47B9-AA9F-E1BFF0CEDDFE}"/>
              </a:ext>
            </a:extLst>
          </p:cNvPr>
          <p:cNvSpPr/>
          <p:nvPr/>
        </p:nvSpPr>
        <p:spPr>
          <a:xfrm rot="5400000">
            <a:off x="-635554" y="2395612"/>
            <a:ext cx="8083842" cy="64033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맑은 고딕" panose="020B0503020000020004" pitchFamily="50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C73459FA-491F-30F1-3AA5-AE2FB37E3F5E}"/>
              </a:ext>
            </a:extLst>
          </p:cNvPr>
          <p:cNvGrpSpPr/>
          <p:nvPr/>
        </p:nvGrpSpPr>
        <p:grpSpPr>
          <a:xfrm>
            <a:off x="249941" y="418113"/>
            <a:ext cx="6299446" cy="1256463"/>
            <a:chOff x="2042071" y="286472"/>
            <a:chExt cx="6299446" cy="1256463"/>
          </a:xfrm>
        </p:grpSpPr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49A9DDB-2768-BECE-33BC-D60CCC9920C1}"/>
                </a:ext>
              </a:extLst>
            </p:cNvPr>
            <p:cNvSpPr/>
            <p:nvPr/>
          </p:nvSpPr>
          <p:spPr>
            <a:xfrm>
              <a:off x="2213719" y="481316"/>
              <a:ext cx="6028095" cy="9301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pic>
          <p:nvPicPr>
            <p:cNvPr id="22" name="그림 21" descr="디자인이(가) 표시된 사진&#10;&#10;낮은 신뢰도로 자동 생성된 설명">
              <a:extLst>
                <a:ext uri="{FF2B5EF4-FFF2-40B4-BE49-F238E27FC236}">
                  <a16:creationId xmlns:a16="http://schemas.microsoft.com/office/drawing/2014/main" id="{4B8AD386-EAE6-28E2-8792-8864A1A98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8070166" y="286472"/>
              <a:ext cx="271351" cy="1256462"/>
            </a:xfrm>
            <a:prstGeom prst="rect">
              <a:avLst/>
            </a:prstGeom>
          </p:spPr>
        </p:pic>
        <p:pic>
          <p:nvPicPr>
            <p:cNvPr id="21" name="그림 20" descr="디자인이(가) 표시된 사진&#10;&#10;낮은 신뢰도로 자동 생성된 설명">
              <a:extLst>
                <a:ext uri="{FF2B5EF4-FFF2-40B4-BE49-F238E27FC236}">
                  <a16:creationId xmlns:a16="http://schemas.microsoft.com/office/drawing/2014/main" id="{2F7C40C4-EFDD-CF76-A0C5-0133F1D20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2042071" y="286473"/>
              <a:ext cx="271351" cy="1256462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7A9139C4-BC82-3EDD-40A8-F93A302A328F}"/>
              </a:ext>
            </a:extLst>
          </p:cNvPr>
          <p:cNvSpPr txBox="1"/>
          <p:nvPr/>
        </p:nvSpPr>
        <p:spPr>
          <a:xfrm>
            <a:off x="637996" y="629465"/>
            <a:ext cx="55403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도안</a:t>
            </a:r>
            <a:r>
              <a:rPr lang="en-US" altLang="ko-KR" sz="54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54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날실</a:t>
            </a:r>
            <a:r>
              <a:rPr lang="en-US" altLang="ko-KR" sz="54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)B</a:t>
            </a:r>
            <a:endParaRPr lang="ko-KR" altLang="en-US" sz="54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1CCC8A7-413E-441A-8695-EB48F4AC723A}"/>
              </a:ext>
            </a:extLst>
          </p:cNvPr>
          <p:cNvGrpSpPr/>
          <p:nvPr/>
        </p:nvGrpSpPr>
        <p:grpSpPr>
          <a:xfrm>
            <a:off x="1020460" y="2129047"/>
            <a:ext cx="4817079" cy="6936511"/>
            <a:chOff x="1233195" y="2119650"/>
            <a:chExt cx="4357617" cy="6936511"/>
          </a:xfrm>
        </p:grpSpPr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104F866E-BF81-4006-ACD7-6E8F7EEC02C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506055" y="5593920"/>
              <a:ext cx="692448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8F00FA68-2AB0-4A73-B5CE-395068779B6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83538" y="5592200"/>
              <a:ext cx="692448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235F1F53-1581-418A-80A1-20ABEEDEF80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61021" y="5581892"/>
              <a:ext cx="692448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627F18EA-2C5B-449C-8FD9-26D58B33969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984013" y="5583610"/>
              <a:ext cx="692448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C67652B2-52A6-4604-8A15-4CDB02F5A22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1606530" y="5585328"/>
              <a:ext cx="692448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AC3D944C-1C9E-409B-97C6-738B58FC7A1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2229047" y="5587046"/>
              <a:ext cx="692448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id="{97388CFD-272C-4022-9ACB-24881421670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361496" y="5588764"/>
              <a:ext cx="692448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id="{F95295F3-3E13-4B52-A419-6676086612C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128570" y="5590482"/>
              <a:ext cx="692448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78D2FC60-C746-42EE-B3F6-ED1BBAF681B5}"/>
              </a:ext>
            </a:extLst>
          </p:cNvPr>
          <p:cNvSpPr/>
          <p:nvPr/>
        </p:nvSpPr>
        <p:spPr>
          <a:xfrm>
            <a:off x="5292575" y="81345"/>
            <a:ext cx="1395060" cy="2959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dirty="0">
                <a:solidFill>
                  <a:schemeClr val="tx1"/>
                </a:solidFill>
                <a:ea typeface="맑은 고딕" panose="020B0503020000020004" pitchFamily="50" charset="-127"/>
              </a:rPr>
              <a:t>  </a:t>
            </a:r>
            <a:r>
              <a:rPr lang="ko-KR" altLang="en-US" sz="1800" dirty="0">
                <a:solidFill>
                  <a:schemeClr val="tx1"/>
                </a:solidFill>
                <a:ea typeface="맑은 고딕" panose="020B0503020000020004" pitchFamily="50" charset="-127"/>
              </a:rPr>
              <a:t>✄</a:t>
            </a:r>
            <a:r>
              <a:rPr lang="ko-KR" altLang="en-US" dirty="0">
                <a:ea typeface="맑은 고딕" panose="020B0503020000020004" pitchFamily="50" charset="-127"/>
              </a:rPr>
              <a:t> </a:t>
            </a:r>
            <a:endParaRPr lang="ko-KR" altLang="en-US" sz="28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36E5D7E4-E56D-4092-BD86-02BB150F852A}"/>
              </a:ext>
            </a:extLst>
          </p:cNvPr>
          <p:cNvCxnSpPr>
            <a:cxnSpLocks/>
          </p:cNvCxnSpPr>
          <p:nvPr/>
        </p:nvCxnSpPr>
        <p:spPr>
          <a:xfrm>
            <a:off x="5691773" y="239684"/>
            <a:ext cx="837461" cy="53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2031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597;p15">
            <a:extLst>
              <a:ext uri="{FF2B5EF4-FFF2-40B4-BE49-F238E27FC236}">
                <a16:creationId xmlns:a16="http://schemas.microsoft.com/office/drawing/2014/main" id="{79FCBF5B-07BB-3952-B8BD-DF22DFCC1D62}"/>
              </a:ext>
            </a:extLst>
          </p:cNvPr>
          <p:cNvSpPr/>
          <p:nvPr/>
        </p:nvSpPr>
        <p:spPr>
          <a:xfrm>
            <a:off x="204675" y="918831"/>
            <a:ext cx="6389096" cy="8720392"/>
          </a:xfrm>
          <a:prstGeom prst="rect">
            <a:avLst/>
          </a:prstGeom>
          <a:solidFill>
            <a:schemeClr val="lt1">
              <a:alpha val="60000"/>
            </a:schemeClr>
          </a:solidFill>
          <a:ln w="444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 dirty="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1C55E5-A4A6-B3B4-0CA5-6F6C24EBC93F}"/>
              </a:ext>
            </a:extLst>
          </p:cNvPr>
          <p:cNvSpPr txBox="1"/>
          <p:nvPr/>
        </p:nvSpPr>
        <p:spPr>
          <a:xfrm>
            <a:off x="72677" y="195339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명절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추석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 err="1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길쌈겨루기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B94BBF0F-EFE5-4055-A583-F278C377A4B8}"/>
              </a:ext>
            </a:extLst>
          </p:cNvPr>
          <p:cNvGrpSpPr/>
          <p:nvPr/>
        </p:nvGrpSpPr>
        <p:grpSpPr>
          <a:xfrm rot="5400000">
            <a:off x="-648865" y="2396588"/>
            <a:ext cx="8096173" cy="6389095"/>
            <a:chOff x="-11480" y="1120193"/>
            <a:chExt cx="12198230" cy="5693280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FD9C9A94-CA58-4F56-ACB8-65C26B715FA8}"/>
                </a:ext>
              </a:extLst>
            </p:cNvPr>
            <p:cNvSpPr/>
            <p:nvPr/>
          </p:nvSpPr>
          <p:spPr>
            <a:xfrm>
              <a:off x="-8966" y="1120193"/>
              <a:ext cx="12190685" cy="576000"/>
            </a:xfrm>
            <a:prstGeom prst="rect">
              <a:avLst/>
            </a:prstGeom>
            <a:solidFill>
              <a:srgbClr val="F67676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1E2D555-3130-4C33-B5A9-AC3F7A25DFD2}"/>
                </a:ext>
              </a:extLst>
            </p:cNvPr>
            <p:cNvSpPr/>
            <p:nvPr/>
          </p:nvSpPr>
          <p:spPr>
            <a:xfrm>
              <a:off x="-11480" y="1692676"/>
              <a:ext cx="12193200" cy="576000"/>
            </a:xfrm>
            <a:prstGeom prst="rect">
              <a:avLst/>
            </a:prstGeom>
            <a:solidFill>
              <a:srgbClr val="FFE98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65F5A29-F127-4623-9286-B02619B9D739}"/>
                </a:ext>
              </a:extLst>
            </p:cNvPr>
            <p:cNvSpPr/>
            <p:nvPr/>
          </p:nvSpPr>
          <p:spPr>
            <a:xfrm>
              <a:off x="-6450" y="2270344"/>
              <a:ext cx="12193200" cy="576000"/>
            </a:xfrm>
            <a:prstGeom prst="rect">
              <a:avLst/>
            </a:prstGeom>
            <a:solidFill>
              <a:srgbClr val="CCFF99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4D4A2CC-4BC9-4020-80BF-B432D907B2D4}"/>
                </a:ext>
              </a:extLst>
            </p:cNvPr>
            <p:cNvSpPr/>
            <p:nvPr/>
          </p:nvSpPr>
          <p:spPr>
            <a:xfrm>
              <a:off x="-8965" y="2833468"/>
              <a:ext cx="12193200" cy="576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D845CA9-F8C2-4D2F-894C-7631C6C96512}"/>
                </a:ext>
              </a:extLst>
            </p:cNvPr>
            <p:cNvSpPr/>
            <p:nvPr/>
          </p:nvSpPr>
          <p:spPr>
            <a:xfrm>
              <a:off x="-11480" y="3407034"/>
              <a:ext cx="12193200" cy="576000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4919DBF-45AD-4328-8310-01A7BFFAFF33}"/>
                </a:ext>
              </a:extLst>
            </p:cNvPr>
            <p:cNvSpPr/>
            <p:nvPr/>
          </p:nvSpPr>
          <p:spPr>
            <a:xfrm>
              <a:off x="-5030" y="3960799"/>
              <a:ext cx="12186750" cy="576000"/>
            </a:xfrm>
            <a:prstGeom prst="rect">
              <a:avLst/>
            </a:prstGeom>
            <a:solidFill>
              <a:srgbClr val="F67676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96BE102-453A-47AF-BEAF-53610C408CE4}"/>
                </a:ext>
              </a:extLst>
            </p:cNvPr>
            <p:cNvSpPr/>
            <p:nvPr/>
          </p:nvSpPr>
          <p:spPr>
            <a:xfrm>
              <a:off x="-8965" y="4538861"/>
              <a:ext cx="12193200" cy="576000"/>
            </a:xfrm>
            <a:prstGeom prst="rect">
              <a:avLst/>
            </a:prstGeom>
            <a:solidFill>
              <a:srgbClr val="FFE98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4642AE7-E835-4CBE-A972-A7BED37AC68A}"/>
                </a:ext>
              </a:extLst>
            </p:cNvPr>
            <p:cNvSpPr/>
            <p:nvPr/>
          </p:nvSpPr>
          <p:spPr>
            <a:xfrm>
              <a:off x="-11480" y="5119915"/>
              <a:ext cx="12193200" cy="576000"/>
            </a:xfrm>
            <a:prstGeom prst="rect">
              <a:avLst/>
            </a:prstGeom>
            <a:solidFill>
              <a:srgbClr val="CCFF99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40A0803-C8B5-40A9-8799-729C2C3628C1}"/>
                </a:ext>
              </a:extLst>
            </p:cNvPr>
            <p:cNvSpPr/>
            <p:nvPr/>
          </p:nvSpPr>
          <p:spPr>
            <a:xfrm>
              <a:off x="-8965" y="5665384"/>
              <a:ext cx="12193200" cy="576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326F03B-D638-4624-BE8E-88B45331D8D6}"/>
                </a:ext>
              </a:extLst>
            </p:cNvPr>
            <p:cNvSpPr/>
            <p:nvPr/>
          </p:nvSpPr>
          <p:spPr>
            <a:xfrm>
              <a:off x="-11480" y="6237473"/>
              <a:ext cx="12193200" cy="576000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73459FA-491F-30F1-3AA5-AE2FB37E3F5E}"/>
              </a:ext>
            </a:extLst>
          </p:cNvPr>
          <p:cNvGrpSpPr/>
          <p:nvPr/>
        </p:nvGrpSpPr>
        <p:grpSpPr>
          <a:xfrm>
            <a:off x="249941" y="418038"/>
            <a:ext cx="6299446" cy="1256463"/>
            <a:chOff x="2042071" y="286472"/>
            <a:chExt cx="6299446" cy="1256463"/>
          </a:xfrm>
        </p:grpSpPr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49A9DDB-2768-BECE-33BC-D60CCC9920C1}"/>
                </a:ext>
              </a:extLst>
            </p:cNvPr>
            <p:cNvSpPr/>
            <p:nvPr/>
          </p:nvSpPr>
          <p:spPr>
            <a:xfrm>
              <a:off x="2213719" y="481316"/>
              <a:ext cx="6028095" cy="9301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pic>
          <p:nvPicPr>
            <p:cNvPr id="22" name="그림 21" descr="디자인이(가) 표시된 사진&#10;&#10;낮은 신뢰도로 자동 생성된 설명">
              <a:extLst>
                <a:ext uri="{FF2B5EF4-FFF2-40B4-BE49-F238E27FC236}">
                  <a16:creationId xmlns:a16="http://schemas.microsoft.com/office/drawing/2014/main" id="{4B8AD386-EAE6-28E2-8792-8864A1A98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8070166" y="286472"/>
              <a:ext cx="271351" cy="1256462"/>
            </a:xfrm>
            <a:prstGeom prst="rect">
              <a:avLst/>
            </a:prstGeom>
          </p:spPr>
        </p:pic>
        <p:pic>
          <p:nvPicPr>
            <p:cNvPr id="21" name="그림 20" descr="디자인이(가) 표시된 사진&#10;&#10;낮은 신뢰도로 자동 생성된 설명">
              <a:extLst>
                <a:ext uri="{FF2B5EF4-FFF2-40B4-BE49-F238E27FC236}">
                  <a16:creationId xmlns:a16="http://schemas.microsoft.com/office/drawing/2014/main" id="{2F7C40C4-EFDD-CF76-A0C5-0133F1D20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2042071" y="286473"/>
              <a:ext cx="271351" cy="1256462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7A9139C4-BC82-3EDD-40A8-F93A302A328F}"/>
              </a:ext>
            </a:extLst>
          </p:cNvPr>
          <p:cNvSpPr txBox="1"/>
          <p:nvPr/>
        </p:nvSpPr>
        <p:spPr>
          <a:xfrm>
            <a:off x="637996" y="602886"/>
            <a:ext cx="55233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줄</a:t>
            </a:r>
            <a:r>
              <a:rPr lang="en-US" altLang="ko-KR" sz="54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54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씨실</a:t>
            </a:r>
            <a:r>
              <a:rPr lang="en-US" altLang="ko-KR" sz="5400" dirty="0">
                <a:ln w="34925">
                  <a:noFill/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B</a:t>
            </a:r>
            <a:endParaRPr lang="ko-KR" altLang="en-US" sz="5400" dirty="0">
              <a:ln w="34925">
                <a:noFill/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8ED8C18C-41C0-4F9A-AF46-8D4F15610C20}"/>
              </a:ext>
            </a:extLst>
          </p:cNvPr>
          <p:cNvSpPr/>
          <p:nvPr/>
        </p:nvSpPr>
        <p:spPr>
          <a:xfrm>
            <a:off x="5292575" y="81345"/>
            <a:ext cx="1395060" cy="2959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dirty="0">
                <a:solidFill>
                  <a:schemeClr val="tx1"/>
                </a:solidFill>
                <a:ea typeface="맑은 고딕" panose="020B0503020000020004" pitchFamily="50" charset="-127"/>
              </a:rPr>
              <a:t>  </a:t>
            </a:r>
            <a:r>
              <a:rPr lang="ko-KR" altLang="en-US" sz="1800" dirty="0">
                <a:solidFill>
                  <a:schemeClr val="tx1"/>
                </a:solidFill>
                <a:ea typeface="맑은 고딕" panose="020B0503020000020004" pitchFamily="50" charset="-127"/>
              </a:rPr>
              <a:t>✄</a:t>
            </a:r>
            <a:r>
              <a:rPr lang="ko-KR" altLang="en-US" dirty="0">
                <a:ea typeface="맑은 고딕" panose="020B0503020000020004" pitchFamily="50" charset="-127"/>
              </a:rPr>
              <a:t> </a:t>
            </a:r>
            <a:endParaRPr lang="ko-KR" altLang="en-US" sz="28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9D607757-376C-4B16-9E59-87E84341A921}"/>
              </a:ext>
            </a:extLst>
          </p:cNvPr>
          <p:cNvCxnSpPr>
            <a:cxnSpLocks/>
          </p:cNvCxnSpPr>
          <p:nvPr/>
        </p:nvCxnSpPr>
        <p:spPr>
          <a:xfrm>
            <a:off x="5691773" y="239684"/>
            <a:ext cx="837461" cy="53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5152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163</Words>
  <Application>Microsoft Office PowerPoint</Application>
  <PresentationFormat>A4 용지(210x297mm)</PresentationFormat>
  <Paragraphs>20</Paragraphs>
  <Slides>5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9" baseType="lpstr">
      <vt:lpstr>맑은 고딕</vt:lpstr>
      <vt:lpstr>Arial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권혜원</dc:creator>
  <cp:lastModifiedBy>PC</cp:lastModifiedBy>
  <cp:revision>23</cp:revision>
  <dcterms:created xsi:type="dcterms:W3CDTF">2024-05-07T04:08:27Z</dcterms:created>
  <dcterms:modified xsi:type="dcterms:W3CDTF">2024-11-19T07:11:15Z</dcterms:modified>
</cp:coreProperties>
</file>