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84" r:id="rId2"/>
    <p:sldId id="267" r:id="rId3"/>
    <p:sldId id="256" r:id="rId4"/>
    <p:sldId id="257" r:id="rId5"/>
    <p:sldId id="283" r:id="rId6"/>
  </p:sldIdLst>
  <p:sldSz cx="12192000" cy="6858000"/>
  <p:notesSz cx="6858000" cy="9144000"/>
  <p:embeddedFontLst>
    <p:embeddedFont>
      <p:font typeface="NanumSquare ExtraBold" panose="020B0600000101010101" pitchFamily="50" charset="-127"/>
      <p:bold r:id="rId8"/>
    </p:embeddedFont>
    <p:embeddedFont>
      <p:font typeface="Sandoll 오브제 TTF 01 Regular" panose="020B0600000101010101" pitchFamily="50" charset="-127"/>
      <p:regular r:id="rId9"/>
    </p:embeddedFont>
    <p:embeddedFont>
      <p:font typeface="Sandoll 이야기 TTF 02 Medium" panose="020B0600000101010101" pitchFamily="50" charset="-127"/>
      <p:regular r:id="rId10"/>
    </p:embeddedFont>
    <p:embeddedFont>
      <p:font typeface="Sandoll 크림빵 TTF" panose="020B0600000101010101" pitchFamily="50" charset="-127"/>
      <p:regular r:id="rId11"/>
    </p:embeddedFont>
    <p:embeddedFont>
      <p:font typeface="맑은 고딕" panose="020B0503020000020004" pitchFamily="50" charset="-127"/>
      <p:regular r:id="rId12"/>
      <p:bold r:id="rId13"/>
    </p:embeddedFont>
    <p:embeddedFont>
      <p:font typeface="맑은 고딕" panose="020B0503020000020004" pitchFamily="50" charset="-127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00"/>
    <a:srgbClr val="0000FF"/>
    <a:srgbClr val="BB7A33"/>
    <a:srgbClr val="64554C"/>
    <a:srgbClr val="9A8C72"/>
    <a:srgbClr val="FCF0D0"/>
    <a:srgbClr val="BF9465"/>
    <a:srgbClr val="EFEDED"/>
    <a:srgbClr val="A493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42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38" Type="http://customschemas.google.com/relationships/presentationmetadata" Target="metadata"/><Relationship Id="rId2" Type="http://schemas.openxmlformats.org/officeDocument/2006/relationships/slide" Target="slides/slide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1043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9622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12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EEF58246-409A-D041-4999-9185758A64AC}"/>
              </a:ext>
            </a:extLst>
          </p:cNvPr>
          <p:cNvGrpSpPr/>
          <p:nvPr/>
        </p:nvGrpSpPr>
        <p:grpSpPr>
          <a:xfrm>
            <a:off x="-35162" y="6039796"/>
            <a:ext cx="12206345" cy="818203"/>
            <a:chOff x="-14346" y="3586480"/>
            <a:chExt cx="14903607" cy="1259108"/>
          </a:xfrm>
          <a:blipFill>
            <a:blip r:embed="rId3"/>
            <a:tile tx="0" ty="0" sx="100000" sy="100000" flip="none" algn="tl"/>
          </a:blipFill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3E71C884-9B7B-C2AE-37ED-6477175002C1}"/>
                </a:ext>
              </a:extLst>
            </p:cNvPr>
            <p:cNvGrpSpPr/>
            <p:nvPr/>
          </p:nvGrpSpPr>
          <p:grpSpPr>
            <a:xfrm>
              <a:off x="7456558" y="360349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95" name="자유형: 도형 94">
                <a:extLst>
                  <a:ext uri="{FF2B5EF4-FFF2-40B4-BE49-F238E27FC236}">
                    <a16:creationId xmlns:a16="http://schemas.microsoft.com/office/drawing/2014/main" id="{D5228B64-7C91-FBB7-FD77-2B64826B7B7E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자유형: 도형 95">
                <a:extLst>
                  <a:ext uri="{FF2B5EF4-FFF2-40B4-BE49-F238E27FC236}">
                    <a16:creationId xmlns:a16="http://schemas.microsoft.com/office/drawing/2014/main" id="{9AF1FC03-C00A-2E93-75EE-E768C644C39B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자유형: 도형 96">
                <a:extLst>
                  <a:ext uri="{FF2B5EF4-FFF2-40B4-BE49-F238E27FC236}">
                    <a16:creationId xmlns:a16="http://schemas.microsoft.com/office/drawing/2014/main" id="{E7B05717-E6B5-B4C3-9E25-5B9E701295EB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자유형: 도형 97">
                <a:extLst>
                  <a:ext uri="{FF2B5EF4-FFF2-40B4-BE49-F238E27FC236}">
                    <a16:creationId xmlns:a16="http://schemas.microsoft.com/office/drawing/2014/main" id="{CAF9C7B7-A63C-A0FD-0DD4-FA52D29358EF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자유형: 도형 98">
                <a:extLst>
                  <a:ext uri="{FF2B5EF4-FFF2-40B4-BE49-F238E27FC236}">
                    <a16:creationId xmlns:a16="http://schemas.microsoft.com/office/drawing/2014/main" id="{42B43C1A-BCEA-EE71-85F0-5A06EB1D7A28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CADA55A-886B-E716-2ACC-375FD0149A8D}"/>
                </a:ext>
              </a:extLst>
            </p:cNvPr>
            <p:cNvGrpSpPr/>
            <p:nvPr/>
          </p:nvGrpSpPr>
          <p:grpSpPr>
            <a:xfrm>
              <a:off x="9558328" y="359663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90" name="자유형: 도형 89">
                <a:extLst>
                  <a:ext uri="{FF2B5EF4-FFF2-40B4-BE49-F238E27FC236}">
                    <a16:creationId xmlns:a16="http://schemas.microsoft.com/office/drawing/2014/main" id="{929139BB-FD0B-1C4E-9300-550D2D522F5D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자유형: 도형 90">
                <a:extLst>
                  <a:ext uri="{FF2B5EF4-FFF2-40B4-BE49-F238E27FC236}">
                    <a16:creationId xmlns:a16="http://schemas.microsoft.com/office/drawing/2014/main" id="{CCEB8F2E-6F2D-9CFB-58E3-119ABB018684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자유형: 도형 91">
                <a:extLst>
                  <a:ext uri="{FF2B5EF4-FFF2-40B4-BE49-F238E27FC236}">
                    <a16:creationId xmlns:a16="http://schemas.microsoft.com/office/drawing/2014/main" id="{F30E2DA5-664D-F32F-B5D4-E3735482095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자유형: 도형 92">
                <a:extLst>
                  <a:ext uri="{FF2B5EF4-FFF2-40B4-BE49-F238E27FC236}">
                    <a16:creationId xmlns:a16="http://schemas.microsoft.com/office/drawing/2014/main" id="{23F9E9E2-3C81-E6CA-0860-5510C97DA033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94" name="자유형: 도형 93">
                <a:extLst>
                  <a:ext uri="{FF2B5EF4-FFF2-40B4-BE49-F238E27FC236}">
                    <a16:creationId xmlns:a16="http://schemas.microsoft.com/office/drawing/2014/main" id="{5518D2C6-1FC7-4BA3-3FA4-5CEF3592F74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56D69731-20FC-65CC-0BC5-561D5DF7F810}"/>
                </a:ext>
              </a:extLst>
            </p:cNvPr>
            <p:cNvGrpSpPr/>
            <p:nvPr/>
          </p:nvGrpSpPr>
          <p:grpSpPr>
            <a:xfrm>
              <a:off x="11660098" y="3589788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CC936BCA-E2A6-3C2A-6DC1-99F49F10E790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A536EAEC-0DE8-DC27-2C48-5806A5F54D58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63B49C1B-8287-3604-8EBB-72A17CEB9507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자유형: 도형 87">
                <a:extLst>
                  <a:ext uri="{FF2B5EF4-FFF2-40B4-BE49-F238E27FC236}">
                    <a16:creationId xmlns:a16="http://schemas.microsoft.com/office/drawing/2014/main" id="{9473A5CB-7CE4-9B7B-FF0B-A8884299F8C7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9" name="자유형: 도형 88">
                <a:extLst>
                  <a:ext uri="{FF2B5EF4-FFF2-40B4-BE49-F238E27FC236}">
                    <a16:creationId xmlns:a16="http://schemas.microsoft.com/office/drawing/2014/main" id="{6343C0F8-7EA7-CE8A-35DD-1BFDA8E540BA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9354F2EC-68F5-4A8E-D171-6550164D713A}"/>
                </a:ext>
              </a:extLst>
            </p:cNvPr>
            <p:cNvGrpSpPr/>
            <p:nvPr/>
          </p:nvGrpSpPr>
          <p:grpSpPr>
            <a:xfrm>
              <a:off x="8490843" y="379908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EED883CB-6692-307C-9CFC-B6E5D475BCF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자유형: 도형 80">
                <a:extLst>
                  <a:ext uri="{FF2B5EF4-FFF2-40B4-BE49-F238E27FC236}">
                    <a16:creationId xmlns:a16="http://schemas.microsoft.com/office/drawing/2014/main" id="{3782E350-4572-09D4-813D-9C6E768F9829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E760748F-3CF5-FD32-9338-5B6AFE1990A0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BD0694E0-D183-BD06-0AB8-9080A1DF14C0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자유형: 도형 83">
                <a:extLst>
                  <a:ext uri="{FF2B5EF4-FFF2-40B4-BE49-F238E27FC236}">
                    <a16:creationId xmlns:a16="http://schemas.microsoft.com/office/drawing/2014/main" id="{F3691819-BB9B-220E-436F-9A5F0C3111AB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B79FC663-F2CC-86F0-DC42-01CBBB89E950}"/>
                </a:ext>
              </a:extLst>
            </p:cNvPr>
            <p:cNvGrpSpPr/>
            <p:nvPr/>
          </p:nvGrpSpPr>
          <p:grpSpPr>
            <a:xfrm>
              <a:off x="10644314" y="3799083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75" name="자유형: 도형 74">
                <a:extLst>
                  <a:ext uri="{FF2B5EF4-FFF2-40B4-BE49-F238E27FC236}">
                    <a16:creationId xmlns:a16="http://schemas.microsoft.com/office/drawing/2014/main" id="{A9B881E2-47BB-F93A-4547-5C6B08ED50D8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자유형: 도형 75">
                <a:extLst>
                  <a:ext uri="{FF2B5EF4-FFF2-40B4-BE49-F238E27FC236}">
                    <a16:creationId xmlns:a16="http://schemas.microsoft.com/office/drawing/2014/main" id="{59CFE025-2CD7-4065-314A-99B2EC17416E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자유형: 도형 76">
                <a:extLst>
                  <a:ext uri="{FF2B5EF4-FFF2-40B4-BE49-F238E27FC236}">
                    <a16:creationId xmlns:a16="http://schemas.microsoft.com/office/drawing/2014/main" id="{A0C87C55-F3B6-61F1-2C08-86EB9490B27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자유형: 도형 77">
                <a:extLst>
                  <a:ext uri="{FF2B5EF4-FFF2-40B4-BE49-F238E27FC236}">
                    <a16:creationId xmlns:a16="http://schemas.microsoft.com/office/drawing/2014/main" id="{0894D42A-E620-C6E2-1623-BE883E73C4B4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381039CE-4C46-AAED-6DF6-34E912C0730A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FB5E9150-1110-D1B1-55B1-4BAA0786A238}"/>
                </a:ext>
              </a:extLst>
            </p:cNvPr>
            <p:cNvGrpSpPr/>
            <p:nvPr/>
          </p:nvGrpSpPr>
          <p:grpSpPr>
            <a:xfrm>
              <a:off x="12788708" y="37990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70" name="자유형: 도형 69">
                <a:extLst>
                  <a:ext uri="{FF2B5EF4-FFF2-40B4-BE49-F238E27FC236}">
                    <a16:creationId xmlns:a16="http://schemas.microsoft.com/office/drawing/2014/main" id="{981384C0-8D3B-CD1A-C2BE-357159CE1FF4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E6BAEB84-7D91-1913-7148-0F373421FD36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자유형: 도형 71">
                <a:extLst>
                  <a:ext uri="{FF2B5EF4-FFF2-40B4-BE49-F238E27FC236}">
                    <a16:creationId xmlns:a16="http://schemas.microsoft.com/office/drawing/2014/main" id="{063A9A84-08EB-24B9-ADAD-C3881229D7A4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자유형: 도형 72">
                <a:extLst>
                  <a:ext uri="{FF2B5EF4-FFF2-40B4-BE49-F238E27FC236}">
                    <a16:creationId xmlns:a16="http://schemas.microsoft.com/office/drawing/2014/main" id="{434305B6-0D63-1A9C-34D5-21E733EC770A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BD0A8386-5A30-0FB6-8444-0891FF6C19C1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FFAD559B-D6BD-36F4-EEA6-6998D73783C2}"/>
                </a:ext>
              </a:extLst>
            </p:cNvPr>
            <p:cNvGrpSpPr/>
            <p:nvPr/>
          </p:nvGrpSpPr>
          <p:grpSpPr>
            <a:xfrm>
              <a:off x="1053711" y="36001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DD20C2E6-BF9E-3428-B10C-F30846B30D68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F78CBA98-8F17-42E4-7B3F-E069551A5934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9443AE35-19DF-4120-873E-DA5677C2FBD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151F574C-1C63-1248-509D-F0A767E605E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89EEBA92-BC4F-FDF1-235D-3091C6DD816A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BEDA8BBD-080B-17BE-B3C5-7BE7A3A9A405}"/>
                </a:ext>
              </a:extLst>
            </p:cNvPr>
            <p:cNvGrpSpPr/>
            <p:nvPr/>
          </p:nvGrpSpPr>
          <p:grpSpPr>
            <a:xfrm>
              <a:off x="3155481" y="3593331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60" name="자유형: 도형 59">
                <a:extLst>
                  <a:ext uri="{FF2B5EF4-FFF2-40B4-BE49-F238E27FC236}">
                    <a16:creationId xmlns:a16="http://schemas.microsoft.com/office/drawing/2014/main" id="{6BE87E4E-EAAE-3FFF-BF47-437412B6224B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5AFF481F-B297-1E6E-620E-847A4D9FEA4F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09E0B2CD-64AF-242B-B63E-99A0E4704541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자유형: 도형 62">
                <a:extLst>
                  <a:ext uri="{FF2B5EF4-FFF2-40B4-BE49-F238E27FC236}">
                    <a16:creationId xmlns:a16="http://schemas.microsoft.com/office/drawing/2014/main" id="{F5B68203-D9B8-ECE8-4434-0CC842ED329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B76EF792-790B-4B52-5C0A-F9D942D017E7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C537AC06-EE9C-4866-4C36-6E1BA4FF7FF4}"/>
                </a:ext>
              </a:extLst>
            </p:cNvPr>
            <p:cNvGrpSpPr/>
            <p:nvPr/>
          </p:nvGrpSpPr>
          <p:grpSpPr>
            <a:xfrm>
              <a:off x="5257251" y="358648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E4936DB4-AF7D-810F-1025-8124BEF3419F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자유형: 도형 55">
                <a:extLst>
                  <a:ext uri="{FF2B5EF4-FFF2-40B4-BE49-F238E27FC236}">
                    <a16:creationId xmlns:a16="http://schemas.microsoft.com/office/drawing/2014/main" id="{CD650C3D-326C-EABE-0BF5-38557100FB7B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자유형: 도형 56">
                <a:extLst>
                  <a:ext uri="{FF2B5EF4-FFF2-40B4-BE49-F238E27FC236}">
                    <a16:creationId xmlns:a16="http://schemas.microsoft.com/office/drawing/2014/main" id="{BB350C90-99DB-8FD7-D3BB-90D16B121EA7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E9B76DC7-CF38-B488-FBEE-93CE4A62D7B6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342F3D55-D812-3025-A6BB-10D8CD43EA07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70488379-2AB8-8302-30C8-131583D277DC}"/>
                </a:ext>
              </a:extLst>
            </p:cNvPr>
            <p:cNvGrpSpPr/>
            <p:nvPr/>
          </p:nvGrpSpPr>
          <p:grpSpPr>
            <a:xfrm>
              <a:off x="2087996" y="3795776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C97ED321-426A-9D71-DEF8-DCB602D716A1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5A8BEE51-F5AE-59DB-5C1F-CA6835D72062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19716103-7E3C-73AA-C2A7-E9A1A579E86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0DD123D8-01A9-A75D-1012-DAD5B45E85B6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D28C2952-A499-009F-F5B4-BDB0B2ACEEE5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C5309416-ABB8-22F1-046D-A701E73A71B2}"/>
                </a:ext>
              </a:extLst>
            </p:cNvPr>
            <p:cNvGrpSpPr/>
            <p:nvPr/>
          </p:nvGrpSpPr>
          <p:grpSpPr>
            <a:xfrm>
              <a:off x="4241467" y="3795775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BEA9C149-A905-CA5E-6BD3-B4DDD607A330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78C64A85-E3F6-5032-1B87-D03E95C3884D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6A9BC696-F6D6-780A-D673-7C805F96594F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ACF57009-B3C0-9977-D3D2-42B5A753CCE8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3F4E94B1-11E3-CCF8-C9FB-6AAD5E3C1236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8C964D30-44F8-2717-4AAF-094DE13246D9}"/>
                </a:ext>
              </a:extLst>
            </p:cNvPr>
            <p:cNvGrpSpPr/>
            <p:nvPr/>
          </p:nvGrpSpPr>
          <p:grpSpPr>
            <a:xfrm>
              <a:off x="6385861" y="379577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F5D6BAF9-24AB-C5B5-10A4-789348AB8CA0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AC163382-D187-B161-6531-F0369B40BE5C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D4CC541A-59FA-1245-8F72-3538C7BF58F5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B9989AA9-8967-8020-3E67-541767EDBD24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E67AD074-12EA-37B4-1EFB-39EE8181E4F3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EF73AB6A-EED8-9477-C950-80EC94C8B019}"/>
                </a:ext>
              </a:extLst>
            </p:cNvPr>
            <p:cNvGrpSpPr/>
            <p:nvPr/>
          </p:nvGrpSpPr>
          <p:grpSpPr>
            <a:xfrm>
              <a:off x="-14346" y="379627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E6AED880-7ECB-F430-B2B7-818B280E95E6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D6A5B237-3B50-A324-4676-8DE7E857689B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966DA808-ACE7-A90E-1CEB-4D1C3583DE82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DC6421D5-86A6-7276-F7DC-C8D7B468CA43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E18DB726-5319-9AAE-1E67-B912347E81CC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CA35F2E-2F49-FCE7-6AE9-60A0DA053673}"/>
              </a:ext>
            </a:extLst>
          </p:cNvPr>
          <p:cNvGrpSpPr/>
          <p:nvPr/>
        </p:nvGrpSpPr>
        <p:grpSpPr>
          <a:xfrm>
            <a:off x="3135433" y="3686770"/>
            <a:ext cx="5687317" cy="2225924"/>
            <a:chOff x="1962747" y="2871962"/>
            <a:chExt cx="5687317" cy="2225924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EC6E4FD-2192-F5AD-126D-1780174DC4E1}"/>
                </a:ext>
              </a:extLst>
            </p:cNvPr>
            <p:cNvSpPr/>
            <p:nvPr/>
          </p:nvSpPr>
          <p:spPr>
            <a:xfrm>
              <a:off x="2317158" y="3073677"/>
              <a:ext cx="4970367" cy="18301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그림 8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C32DBB7D-70FB-12CE-4C32-C7C10DA67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962747" y="2871962"/>
              <a:ext cx="427432" cy="2225924"/>
            </a:xfrm>
            <a:prstGeom prst="rect">
              <a:avLst/>
            </a:prstGeom>
          </p:spPr>
        </p:pic>
        <p:pic>
          <p:nvPicPr>
            <p:cNvPr id="10" name="그림 9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5AC48FC8-ABF0-AB50-DB9C-26A8238FF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222632" y="2871962"/>
              <a:ext cx="427432" cy="2225924"/>
            </a:xfrm>
            <a:prstGeom prst="rect">
              <a:avLst/>
            </a:prstGeom>
          </p:spPr>
        </p:pic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85B72AC-616B-6CDD-B6EC-4DD10C53F293}"/>
              </a:ext>
            </a:extLst>
          </p:cNvPr>
          <p:cNvGrpSpPr/>
          <p:nvPr/>
        </p:nvGrpSpPr>
        <p:grpSpPr>
          <a:xfrm>
            <a:off x="0" y="96220"/>
            <a:ext cx="1764380" cy="6802648"/>
            <a:chOff x="0" y="-46655"/>
            <a:chExt cx="1764380" cy="6802648"/>
          </a:xfrm>
        </p:grpSpPr>
        <p:pic>
          <p:nvPicPr>
            <p:cNvPr id="37" name="그림 36" descr="사각형, 직사각형, 대칭, 패턴이(가) 표시된 사진&#10;&#10;자동 생성된 설명">
              <a:extLst>
                <a:ext uri="{FF2B5EF4-FFF2-40B4-BE49-F238E27FC236}">
                  <a16:creationId xmlns:a16="http://schemas.microsoft.com/office/drawing/2014/main" id="{69E80BF2-B5ED-7FD6-8C79-274656C417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387" r="-1"/>
            <a:stretch/>
          </p:blipFill>
          <p:spPr>
            <a:xfrm>
              <a:off x="0" y="-46655"/>
              <a:ext cx="1708400" cy="6802648"/>
            </a:xfrm>
            <a:prstGeom prst="rect">
              <a:avLst/>
            </a:prstGeom>
          </p:spPr>
        </p:pic>
        <p:pic>
          <p:nvPicPr>
            <p:cNvPr id="40" name="그림 39" descr="상징, 원, 그래픽, 로고이(가) 표시된 사진&#10;&#10;자동 생성된 설명">
              <a:extLst>
                <a:ext uri="{FF2B5EF4-FFF2-40B4-BE49-F238E27FC236}">
                  <a16:creationId xmlns:a16="http://schemas.microsoft.com/office/drawing/2014/main" id="{F3EBF455-886A-BABD-7D30-C3E5B5C48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21277" y="3442996"/>
              <a:ext cx="543103" cy="606835"/>
            </a:xfrm>
            <a:prstGeom prst="rect">
              <a:avLst/>
            </a:prstGeom>
          </p:spPr>
        </p:pic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739D94C8-988A-FE97-2A45-7642D792166C}"/>
              </a:ext>
            </a:extLst>
          </p:cNvPr>
          <p:cNvGrpSpPr/>
          <p:nvPr/>
        </p:nvGrpSpPr>
        <p:grpSpPr>
          <a:xfrm>
            <a:off x="10427620" y="96220"/>
            <a:ext cx="1764380" cy="6802648"/>
            <a:chOff x="10427620" y="-46655"/>
            <a:chExt cx="1764380" cy="6802648"/>
          </a:xfrm>
        </p:grpSpPr>
        <p:pic>
          <p:nvPicPr>
            <p:cNvPr id="38" name="그림 37" descr="사각형, 직사각형, 대칭, 패턴이(가) 표시된 사진&#10;&#10;자동 생성된 설명">
              <a:extLst>
                <a:ext uri="{FF2B5EF4-FFF2-40B4-BE49-F238E27FC236}">
                  <a16:creationId xmlns:a16="http://schemas.microsoft.com/office/drawing/2014/main" id="{1B7625E3-2DC0-D473-78F2-4DF9E2449E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110"/>
            <a:stretch/>
          </p:blipFill>
          <p:spPr>
            <a:xfrm flipH="1">
              <a:off x="10427620" y="-46655"/>
              <a:ext cx="1764380" cy="6802648"/>
            </a:xfrm>
            <a:prstGeom prst="rect">
              <a:avLst/>
            </a:prstGeom>
          </p:spPr>
        </p:pic>
        <p:pic>
          <p:nvPicPr>
            <p:cNvPr id="41" name="그림 40" descr="상징, 원, 그래픽, 로고이(가) 표시된 사진&#10;&#10;자동 생성된 설명">
              <a:extLst>
                <a:ext uri="{FF2B5EF4-FFF2-40B4-BE49-F238E27FC236}">
                  <a16:creationId xmlns:a16="http://schemas.microsoft.com/office/drawing/2014/main" id="{7BE1FEA4-9DB5-87C8-41A5-A15302241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27620" y="3442996"/>
              <a:ext cx="543103" cy="606835"/>
            </a:xfrm>
            <a:prstGeom prst="rect">
              <a:avLst/>
            </a:prstGeom>
          </p:spPr>
        </p:pic>
      </p:grpSp>
      <p:pic>
        <p:nvPicPr>
          <p:cNvPr id="101" name="그림 100">
            <a:extLst>
              <a:ext uri="{FF2B5EF4-FFF2-40B4-BE49-F238E27FC236}">
                <a16:creationId xmlns:a16="http://schemas.microsoft.com/office/drawing/2014/main" id="{21BFD880-251A-F745-E98C-9293FF49B9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A30F4994-F4C1-69E8-1296-267DFE3BAB3F}"/>
              </a:ext>
            </a:extLst>
          </p:cNvPr>
          <p:cNvGrpSpPr/>
          <p:nvPr/>
        </p:nvGrpSpPr>
        <p:grpSpPr>
          <a:xfrm>
            <a:off x="1512824" y="1200218"/>
            <a:ext cx="8896585" cy="1517843"/>
            <a:chOff x="1512973" y="1213929"/>
            <a:chExt cx="7769232" cy="1517843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78B6819E-5703-6182-75B8-E38068745504}"/>
                </a:ext>
              </a:extLst>
            </p:cNvPr>
            <p:cNvSpPr txBox="1"/>
            <p:nvPr/>
          </p:nvSpPr>
          <p:spPr>
            <a:xfrm>
              <a:off x="4339829" y="1671799"/>
              <a:ext cx="325499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5400" dirty="0">
                  <a:ln w="34925">
                    <a:noFill/>
                  </a:ln>
                  <a:solidFill>
                    <a:schemeClr val="tx1"/>
                  </a:solidFill>
                  <a:latin typeface="Sandoll 오브제 TTF 01 Regular" panose="020B0600000101010101" pitchFamily="50" charset="-127"/>
                  <a:ea typeface="Sandoll 오브제 TTF 01 Regular" panose="020B0600000101010101" pitchFamily="50" charset="-127"/>
                </a:rPr>
                <a:t>놀이</a:t>
              </a:r>
              <a:r>
                <a:rPr lang="ko-KR" altLang="en-US" sz="4400" dirty="0">
                  <a:ln w="34925">
                    <a:noFill/>
                  </a:ln>
                  <a:solidFill>
                    <a:schemeClr val="tx1"/>
                  </a:solidFill>
                  <a:latin typeface="Sandoll 오브제 TTF 01 Regular" panose="020B0600000101010101" pitchFamily="50" charset="-127"/>
                  <a:ea typeface="Sandoll 오브제 TTF 01 Regular" panose="020B0600000101010101" pitchFamily="50" charset="-127"/>
                </a:rPr>
                <a:t>로 </a:t>
              </a:r>
              <a:r>
                <a:rPr lang="ko-KR" altLang="en-US" sz="5400" dirty="0">
                  <a:ln w="34925">
                    <a:noFill/>
                  </a:ln>
                  <a:solidFill>
                    <a:schemeClr val="tx1"/>
                  </a:solidFill>
                  <a:latin typeface="Sandoll 오브제 TTF 01 Regular" panose="020B0600000101010101" pitchFamily="50" charset="-127"/>
                  <a:ea typeface="Sandoll 오브제 TTF 01 Regular" panose="020B0600000101010101" pitchFamily="50" charset="-127"/>
                </a:rPr>
                <a:t>가득</a:t>
              </a:r>
              <a:r>
                <a:rPr lang="ko-KR" altLang="en-US" sz="4400" dirty="0">
                  <a:ln w="34925">
                    <a:noFill/>
                  </a:ln>
                  <a:solidFill>
                    <a:schemeClr val="tx1"/>
                  </a:solidFill>
                  <a:latin typeface="Sandoll 오브제 TTF 01 Regular" panose="020B0600000101010101" pitchFamily="50" charset="-127"/>
                  <a:ea typeface="Sandoll 오브제 TTF 01 Regular" panose="020B0600000101010101" pitchFamily="50" charset="-127"/>
                </a:rPr>
                <a:t> 찬</a:t>
              </a:r>
            </a:p>
          </p:txBody>
        </p:sp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6443DA1D-6F77-3B17-B1A4-CFEC46C49A94}"/>
                </a:ext>
              </a:extLst>
            </p:cNvPr>
            <p:cNvGrpSpPr/>
            <p:nvPr/>
          </p:nvGrpSpPr>
          <p:grpSpPr>
            <a:xfrm>
              <a:off x="1512973" y="1213929"/>
              <a:ext cx="3411207" cy="1517843"/>
              <a:chOff x="4434819" y="3619592"/>
              <a:chExt cx="3411207" cy="1517843"/>
            </a:xfrm>
          </p:grpSpPr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CF1E37F9-EC70-007C-C068-85962BB2C794}"/>
                  </a:ext>
                </a:extLst>
              </p:cNvPr>
              <p:cNvSpPr txBox="1"/>
              <p:nvPr/>
            </p:nvSpPr>
            <p:spPr>
              <a:xfrm rot="20700235">
                <a:off x="4434819" y="3619592"/>
                <a:ext cx="2376216" cy="923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4800" dirty="0">
                    <a:ln w="34925">
                      <a:noFill/>
                    </a:ln>
                    <a:solidFill>
                      <a:schemeClr val="tx1"/>
                    </a:solidFill>
                    <a:latin typeface="Sandoll 오브제 TTF 01 Regular" panose="020B0600000101010101" pitchFamily="50" charset="-127"/>
                    <a:ea typeface="Sandoll 오브제 TTF 01 Regular" panose="020B0600000101010101" pitchFamily="50" charset="-127"/>
                  </a:rPr>
                  <a:t>특</a:t>
                </a:r>
                <a:r>
                  <a:rPr lang="ko-KR" altLang="en-US" sz="4400" dirty="0">
                    <a:ln w="34925">
                      <a:noFill/>
                    </a:ln>
                    <a:solidFill>
                      <a:schemeClr val="tx1"/>
                    </a:solidFill>
                    <a:latin typeface="Sandoll 오브제 TTF 01 Regular" panose="020B0600000101010101" pitchFamily="50" charset="-127"/>
                    <a:ea typeface="Sandoll 오브제 TTF 01 Regular" panose="020B0600000101010101" pitchFamily="50" charset="-127"/>
                  </a:rPr>
                  <a:t>별</a:t>
                </a:r>
                <a:r>
                  <a:rPr lang="ko-KR" altLang="en-US" sz="4800" dirty="0">
                    <a:ln w="34925">
                      <a:noFill/>
                    </a:ln>
                    <a:solidFill>
                      <a:schemeClr val="tx1"/>
                    </a:solidFill>
                    <a:latin typeface="Sandoll 오브제 TTF 01 Regular" panose="020B0600000101010101" pitchFamily="50" charset="-127"/>
                    <a:ea typeface="Sandoll 오브제 TTF 01 Regular" panose="020B0600000101010101" pitchFamily="50" charset="-127"/>
                  </a:rPr>
                  <a:t>한</a:t>
                </a:r>
                <a:r>
                  <a:rPr lang="ko-KR" altLang="en-US" sz="4400" dirty="0">
                    <a:ln w="34925">
                      <a:noFill/>
                    </a:ln>
                    <a:solidFill>
                      <a:schemeClr val="tx1"/>
                    </a:solidFill>
                    <a:latin typeface="Sandoll 오브제 TTF 01 Regular" panose="020B0600000101010101" pitchFamily="50" charset="-127"/>
                    <a:ea typeface="Sandoll 오브제 TTF 01 Regular" panose="020B0600000101010101" pitchFamily="50" charset="-127"/>
                  </a:rPr>
                  <a:t> </a:t>
                </a:r>
                <a:r>
                  <a:rPr lang="ko-KR" altLang="en-US" sz="5400" dirty="0">
                    <a:ln w="34925">
                      <a:noFill/>
                    </a:ln>
                    <a:solidFill>
                      <a:schemeClr val="tx1"/>
                    </a:solidFill>
                    <a:latin typeface="Sandoll 오브제 TTF 01 Regular" panose="020B0600000101010101" pitchFamily="50" charset="-127"/>
                    <a:ea typeface="Sandoll 오브제 TTF 01 Regular" panose="020B0600000101010101" pitchFamily="50" charset="-127"/>
                  </a:rPr>
                  <a:t>날</a:t>
                </a:r>
                <a:endParaRPr lang="ko-KR" altLang="en-US" sz="4400" dirty="0">
                  <a:ln w="34925">
                    <a:noFill/>
                  </a:ln>
                  <a:solidFill>
                    <a:schemeClr val="tx1"/>
                  </a:solidFill>
                  <a:latin typeface="Sandoll 오브제 TTF 01 Regular" panose="020B0600000101010101" pitchFamily="50" charset="-127"/>
                  <a:ea typeface="Sandoll 오브제 TTF 01 Regular" panose="020B0600000101010101" pitchFamily="50" charset="-127"/>
                </a:endParaRP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DDE52B55-1863-D100-7677-C4AC08D3328F}"/>
                  </a:ext>
                </a:extLst>
              </p:cNvPr>
              <p:cNvSpPr txBox="1"/>
              <p:nvPr/>
            </p:nvSpPr>
            <p:spPr>
              <a:xfrm>
                <a:off x="5690569" y="4121772"/>
                <a:ext cx="215545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6000" dirty="0">
                    <a:ln w="34925">
                      <a:noFill/>
                    </a:ln>
                    <a:solidFill>
                      <a:schemeClr val="tx1"/>
                    </a:solidFill>
                    <a:latin typeface="Sandoll 오브제 TTF 01 Regular" panose="020B0600000101010101" pitchFamily="50" charset="-127"/>
                    <a:ea typeface="Sandoll 오브제 TTF 01 Regular" panose="020B0600000101010101" pitchFamily="50" charset="-127"/>
                  </a:rPr>
                  <a:t>모</a:t>
                </a:r>
                <a:r>
                  <a:rPr lang="ko-KR" altLang="en-US" sz="4400" dirty="0">
                    <a:ln w="34925">
                      <a:noFill/>
                    </a:ln>
                    <a:solidFill>
                      <a:schemeClr val="tx1"/>
                    </a:solidFill>
                    <a:latin typeface="Sandoll 오브제 TTF 01 Regular" panose="020B0600000101010101" pitchFamily="50" charset="-127"/>
                    <a:ea typeface="Sandoll 오브제 TTF 01 Regular" panose="020B0600000101010101" pitchFamily="50" charset="-127"/>
                  </a:rPr>
                  <a:t>아</a:t>
                </a:r>
                <a:r>
                  <a:rPr lang="ko-KR" altLang="en-US" sz="5400" dirty="0">
                    <a:ln w="34925">
                      <a:noFill/>
                    </a:ln>
                    <a:solidFill>
                      <a:schemeClr val="tx1"/>
                    </a:solidFill>
                    <a:latin typeface="Sandoll 오브제 TTF 01 Regular" panose="020B0600000101010101" pitchFamily="50" charset="-127"/>
                    <a:ea typeface="Sandoll 오브제 TTF 01 Regular" panose="020B0600000101010101" pitchFamily="50" charset="-127"/>
                  </a:rPr>
                  <a:t>모</a:t>
                </a:r>
                <a:r>
                  <a:rPr lang="ko-KR" altLang="en-US" sz="6000" dirty="0">
                    <a:ln w="34925">
                      <a:noFill/>
                    </a:ln>
                    <a:solidFill>
                      <a:schemeClr val="tx1"/>
                    </a:solidFill>
                    <a:latin typeface="Sandoll 오브제 TTF 01 Regular" panose="020B0600000101010101" pitchFamily="50" charset="-127"/>
                    <a:ea typeface="Sandoll 오브제 TTF 01 Regular" panose="020B0600000101010101" pitchFamily="50" charset="-127"/>
                  </a:rPr>
                  <a:t>아</a:t>
                </a:r>
                <a:endParaRPr lang="ko-KR" altLang="en-US" sz="4400" dirty="0">
                  <a:ln w="34925">
                    <a:noFill/>
                  </a:ln>
                  <a:solidFill>
                    <a:schemeClr val="tx1"/>
                  </a:solidFill>
                  <a:latin typeface="Sandoll 오브제 TTF 01 Regular" panose="020B0600000101010101" pitchFamily="50" charset="-127"/>
                  <a:ea typeface="Sandoll 오브제 TTF 01 Regular" panose="020B0600000101010101" pitchFamily="50" charset="-127"/>
                </a:endParaRPr>
              </a:p>
            </p:txBody>
          </p:sp>
        </p:grp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E81356C6-BE91-920F-5BAD-FD444420AF1E}"/>
                </a:ext>
              </a:extLst>
            </p:cNvPr>
            <p:cNvSpPr txBox="1"/>
            <p:nvPr/>
          </p:nvSpPr>
          <p:spPr>
            <a:xfrm>
              <a:off x="6944054" y="1471644"/>
              <a:ext cx="2338151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600" dirty="0">
                  <a:ln w="34925">
                    <a:noFill/>
                  </a:ln>
                  <a:solidFill>
                    <a:schemeClr val="tx1"/>
                  </a:solidFill>
                  <a:latin typeface="Sandoll 오브제 TTF 01 Regular" panose="020B0600000101010101" pitchFamily="50" charset="-127"/>
                  <a:ea typeface="Sandoll 오브제 TTF 01 Regular" panose="020B0600000101010101" pitchFamily="50" charset="-127"/>
                </a:rPr>
                <a:t>열 두 달</a:t>
              </a:r>
            </a:p>
          </p:txBody>
        </p:sp>
      </p:grp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E2B3542B-521B-B062-E766-C519A6A4510B}"/>
              </a:ext>
            </a:extLst>
          </p:cNvPr>
          <p:cNvGrpSpPr/>
          <p:nvPr/>
        </p:nvGrpSpPr>
        <p:grpSpPr>
          <a:xfrm>
            <a:off x="4390461" y="2812165"/>
            <a:ext cx="3070309" cy="746665"/>
            <a:chOff x="4592543" y="2469583"/>
            <a:chExt cx="3070309" cy="746665"/>
          </a:xfrm>
        </p:grpSpPr>
        <p:sp>
          <p:nvSpPr>
            <p:cNvPr id="149" name="사각형: 둥근 모서리 148">
              <a:extLst>
                <a:ext uri="{FF2B5EF4-FFF2-40B4-BE49-F238E27FC236}">
                  <a16:creationId xmlns:a16="http://schemas.microsoft.com/office/drawing/2014/main" id="{4EB8CE57-8E21-8F57-0039-FD88E5D49DAE}"/>
                </a:ext>
              </a:extLst>
            </p:cNvPr>
            <p:cNvSpPr/>
            <p:nvPr/>
          </p:nvSpPr>
          <p:spPr>
            <a:xfrm>
              <a:off x="4661539" y="2555974"/>
              <a:ext cx="3001313" cy="6602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 w="889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Sandoll 크림빵 TTF" panose="020B0600000101010101" pitchFamily="50" charset="-127"/>
                <a:ea typeface="Sandoll 크림빵 TTF" panose="020B0600000101010101" pitchFamily="50" charset="-127"/>
              </a:endParaRPr>
            </a:p>
          </p:txBody>
        </p:sp>
        <p:sp>
          <p:nvSpPr>
            <p:cNvPr id="151" name="사각형: 둥근 모서리 150">
              <a:extLst>
                <a:ext uri="{FF2B5EF4-FFF2-40B4-BE49-F238E27FC236}">
                  <a16:creationId xmlns:a16="http://schemas.microsoft.com/office/drawing/2014/main" id="{2C91A1F0-4F05-46D7-8396-AFE31F15D631}"/>
                </a:ext>
              </a:extLst>
            </p:cNvPr>
            <p:cNvSpPr/>
            <p:nvPr/>
          </p:nvSpPr>
          <p:spPr>
            <a:xfrm>
              <a:off x="4592543" y="2469583"/>
              <a:ext cx="2932318" cy="660274"/>
            </a:xfrm>
            <a:prstGeom prst="roundRect">
              <a:avLst>
                <a:gd name="adj" fmla="val 50000"/>
              </a:avLst>
            </a:prstGeom>
            <a:noFill/>
            <a:ln w="34925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Sandoll 크림빵 TTF" panose="020B0600000101010101" pitchFamily="50" charset="-127"/>
                <a:ea typeface="Sandoll 크림빵 TTF" panose="020B0600000101010101" pitchFamily="50" charset="-127"/>
              </a:endParaRPr>
            </a:p>
          </p:txBody>
        </p:sp>
      </p:grpSp>
      <p:pic>
        <p:nvPicPr>
          <p:cNvPr id="5" name="그림 4" descr="폰트, 그래픽, 로고, 상징이(가) 표시된 사진&#10;&#10;자동 생성된 설명">
            <a:extLst>
              <a:ext uri="{FF2B5EF4-FFF2-40B4-BE49-F238E27FC236}">
                <a16:creationId xmlns:a16="http://schemas.microsoft.com/office/drawing/2014/main" id="{6B28E998-A40A-ED8D-A620-402639460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7928" y="2781573"/>
            <a:ext cx="1285714" cy="856219"/>
          </a:xfrm>
          <a:prstGeom prst="rect">
            <a:avLst/>
          </a:prstGeom>
        </p:spPr>
      </p:pic>
      <p:pic>
        <p:nvPicPr>
          <p:cNvPr id="7" name="그림 6" descr="블랙, 어둠이(가) 표시된 사진&#10;&#10;자동 생성된 설명">
            <a:extLst>
              <a:ext uri="{FF2B5EF4-FFF2-40B4-BE49-F238E27FC236}">
                <a16:creationId xmlns:a16="http://schemas.microsoft.com/office/drawing/2014/main" id="{2EFC5216-E03A-3FA1-B526-DCB810F4E4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4974" y="3343940"/>
            <a:ext cx="4633005" cy="320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02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40598F73-6607-0702-B767-831C2B988EBA}"/>
              </a:ext>
            </a:extLst>
          </p:cNvPr>
          <p:cNvGrpSpPr/>
          <p:nvPr/>
        </p:nvGrpSpPr>
        <p:grpSpPr>
          <a:xfrm>
            <a:off x="-18387" y="5798819"/>
            <a:ext cx="12206345" cy="1046504"/>
            <a:chOff x="-14346" y="3586480"/>
            <a:chExt cx="14903607" cy="1259108"/>
          </a:xfrm>
          <a:blipFill>
            <a:blip r:embed="rId3"/>
            <a:tile tx="0" ty="0" sx="100000" sy="100000" flip="none" algn="tl"/>
          </a:blipFill>
        </p:grpSpPr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7ECD5A2B-81A3-BEF5-234C-D40A3E84DCD1}"/>
                </a:ext>
              </a:extLst>
            </p:cNvPr>
            <p:cNvGrpSpPr/>
            <p:nvPr/>
          </p:nvGrpSpPr>
          <p:grpSpPr>
            <a:xfrm>
              <a:off x="7456558" y="360349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90" name="자유형: 도형 189">
                <a:extLst>
                  <a:ext uri="{FF2B5EF4-FFF2-40B4-BE49-F238E27FC236}">
                    <a16:creationId xmlns:a16="http://schemas.microsoft.com/office/drawing/2014/main" id="{8D538B05-9EE6-2134-579C-249488C30109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1" name="자유형: 도형 190">
                <a:extLst>
                  <a:ext uri="{FF2B5EF4-FFF2-40B4-BE49-F238E27FC236}">
                    <a16:creationId xmlns:a16="http://schemas.microsoft.com/office/drawing/2014/main" id="{67B2B2E5-04B0-3642-019E-86ED775DA8DC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2" name="자유형: 도형 191">
                <a:extLst>
                  <a:ext uri="{FF2B5EF4-FFF2-40B4-BE49-F238E27FC236}">
                    <a16:creationId xmlns:a16="http://schemas.microsoft.com/office/drawing/2014/main" id="{B4B3F2F8-AFB1-A3A2-B68D-BD666476144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3" name="자유형: 도형 192">
                <a:extLst>
                  <a:ext uri="{FF2B5EF4-FFF2-40B4-BE49-F238E27FC236}">
                    <a16:creationId xmlns:a16="http://schemas.microsoft.com/office/drawing/2014/main" id="{85B808D7-15FB-3754-C155-546FE15666AF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4" name="자유형: 도형 193">
                <a:extLst>
                  <a:ext uri="{FF2B5EF4-FFF2-40B4-BE49-F238E27FC236}">
                    <a16:creationId xmlns:a16="http://schemas.microsoft.com/office/drawing/2014/main" id="{2911871F-9AEA-CDFF-3194-CF854F306C73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3F9B56D0-C102-E57A-2B6B-76243C275227}"/>
                </a:ext>
              </a:extLst>
            </p:cNvPr>
            <p:cNvGrpSpPr/>
            <p:nvPr/>
          </p:nvGrpSpPr>
          <p:grpSpPr>
            <a:xfrm>
              <a:off x="9558328" y="359663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85" name="자유형: 도형 184">
                <a:extLst>
                  <a:ext uri="{FF2B5EF4-FFF2-40B4-BE49-F238E27FC236}">
                    <a16:creationId xmlns:a16="http://schemas.microsoft.com/office/drawing/2014/main" id="{CF4A6BB8-12DB-7D55-4C58-38406C859785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6" name="자유형: 도형 185">
                <a:extLst>
                  <a:ext uri="{FF2B5EF4-FFF2-40B4-BE49-F238E27FC236}">
                    <a16:creationId xmlns:a16="http://schemas.microsoft.com/office/drawing/2014/main" id="{056F6881-377D-9A1F-43C5-93B3412453F0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7" name="자유형: 도형 186">
                <a:extLst>
                  <a:ext uri="{FF2B5EF4-FFF2-40B4-BE49-F238E27FC236}">
                    <a16:creationId xmlns:a16="http://schemas.microsoft.com/office/drawing/2014/main" id="{FD1A3C6B-5F7C-B203-DF86-4E58BF7D41CB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8" name="자유형: 도형 187">
                <a:extLst>
                  <a:ext uri="{FF2B5EF4-FFF2-40B4-BE49-F238E27FC236}">
                    <a16:creationId xmlns:a16="http://schemas.microsoft.com/office/drawing/2014/main" id="{F2853818-236C-28F0-E44C-439FC8C6CFAD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9" name="자유형: 도형 188">
                <a:extLst>
                  <a:ext uri="{FF2B5EF4-FFF2-40B4-BE49-F238E27FC236}">
                    <a16:creationId xmlns:a16="http://schemas.microsoft.com/office/drawing/2014/main" id="{9DA8F9DA-3965-044F-CC7F-E5E14DFCD632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FDCFB351-E415-9002-6C76-EA5829296E84}"/>
                </a:ext>
              </a:extLst>
            </p:cNvPr>
            <p:cNvGrpSpPr/>
            <p:nvPr/>
          </p:nvGrpSpPr>
          <p:grpSpPr>
            <a:xfrm>
              <a:off x="11660098" y="3589788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80" name="자유형: 도형 179">
                <a:extLst>
                  <a:ext uri="{FF2B5EF4-FFF2-40B4-BE49-F238E27FC236}">
                    <a16:creationId xmlns:a16="http://schemas.microsoft.com/office/drawing/2014/main" id="{83DDAEC4-5ACF-7519-755F-712E07301DAD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1" name="자유형: 도형 180">
                <a:extLst>
                  <a:ext uri="{FF2B5EF4-FFF2-40B4-BE49-F238E27FC236}">
                    <a16:creationId xmlns:a16="http://schemas.microsoft.com/office/drawing/2014/main" id="{75903A51-279C-05E7-4513-1863CFA99374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2" name="자유형: 도형 181">
                <a:extLst>
                  <a:ext uri="{FF2B5EF4-FFF2-40B4-BE49-F238E27FC236}">
                    <a16:creationId xmlns:a16="http://schemas.microsoft.com/office/drawing/2014/main" id="{CD4936F6-2CE8-F7B2-0EAD-EDD7FE072C18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3" name="자유형: 도형 182">
                <a:extLst>
                  <a:ext uri="{FF2B5EF4-FFF2-40B4-BE49-F238E27FC236}">
                    <a16:creationId xmlns:a16="http://schemas.microsoft.com/office/drawing/2014/main" id="{81D5CDFE-1033-CE8C-328B-EF39889E37C1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4" name="자유형: 도형 183">
                <a:extLst>
                  <a:ext uri="{FF2B5EF4-FFF2-40B4-BE49-F238E27FC236}">
                    <a16:creationId xmlns:a16="http://schemas.microsoft.com/office/drawing/2014/main" id="{EF079A0B-0987-5B9A-D5A7-943C9F3EFE8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BD235B51-7B22-D082-AEE7-41A024B496DF}"/>
                </a:ext>
              </a:extLst>
            </p:cNvPr>
            <p:cNvGrpSpPr/>
            <p:nvPr/>
          </p:nvGrpSpPr>
          <p:grpSpPr>
            <a:xfrm>
              <a:off x="8490843" y="379908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75" name="자유형: 도형 174">
                <a:extLst>
                  <a:ext uri="{FF2B5EF4-FFF2-40B4-BE49-F238E27FC236}">
                    <a16:creationId xmlns:a16="http://schemas.microsoft.com/office/drawing/2014/main" id="{AFD4BC98-C4A8-6D14-F82E-BBE27A9003F5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6" name="자유형: 도형 175">
                <a:extLst>
                  <a:ext uri="{FF2B5EF4-FFF2-40B4-BE49-F238E27FC236}">
                    <a16:creationId xmlns:a16="http://schemas.microsoft.com/office/drawing/2014/main" id="{6B76532A-83BB-4F23-4B9F-0D6D078742F1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7" name="자유형: 도형 176">
                <a:extLst>
                  <a:ext uri="{FF2B5EF4-FFF2-40B4-BE49-F238E27FC236}">
                    <a16:creationId xmlns:a16="http://schemas.microsoft.com/office/drawing/2014/main" id="{B4FCDC11-58A1-8EB9-98F7-1EEF8631ECB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8" name="자유형: 도형 177">
                <a:extLst>
                  <a:ext uri="{FF2B5EF4-FFF2-40B4-BE49-F238E27FC236}">
                    <a16:creationId xmlns:a16="http://schemas.microsoft.com/office/drawing/2014/main" id="{97470C42-F9BE-47B1-4CED-CBCE4DA2600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9" name="자유형: 도형 178">
                <a:extLst>
                  <a:ext uri="{FF2B5EF4-FFF2-40B4-BE49-F238E27FC236}">
                    <a16:creationId xmlns:a16="http://schemas.microsoft.com/office/drawing/2014/main" id="{E01CA675-FA3F-586D-E853-299EE45D614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0C0DBFBC-FB46-D6F1-3AAB-950BCC6C0263}"/>
                </a:ext>
              </a:extLst>
            </p:cNvPr>
            <p:cNvGrpSpPr/>
            <p:nvPr/>
          </p:nvGrpSpPr>
          <p:grpSpPr>
            <a:xfrm>
              <a:off x="10644314" y="3799083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8A87E1CB-B485-0CF3-2DAF-48BD34619704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686F767C-F994-956A-0DE8-974DF0EB5447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A4920076-D0A3-CD4C-1717-F9A90C53B4F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381242BE-532D-9C36-0B2F-C24271EE889D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09FC8ED7-3444-A30D-899F-C230B792D35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6277B572-4612-249D-5953-E00A15001A5A}"/>
                </a:ext>
              </a:extLst>
            </p:cNvPr>
            <p:cNvGrpSpPr/>
            <p:nvPr/>
          </p:nvGrpSpPr>
          <p:grpSpPr>
            <a:xfrm>
              <a:off x="12788708" y="37990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65" name="자유형: 도형 164">
                <a:extLst>
                  <a:ext uri="{FF2B5EF4-FFF2-40B4-BE49-F238E27FC236}">
                    <a16:creationId xmlns:a16="http://schemas.microsoft.com/office/drawing/2014/main" id="{C1FB6DD0-3B96-47F9-835E-31AD8D1B1C87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6" name="자유형: 도형 165">
                <a:extLst>
                  <a:ext uri="{FF2B5EF4-FFF2-40B4-BE49-F238E27FC236}">
                    <a16:creationId xmlns:a16="http://schemas.microsoft.com/office/drawing/2014/main" id="{6720EB96-0826-1AC4-05B9-C0E6AF9CFC16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7" name="자유형: 도형 166">
                <a:extLst>
                  <a:ext uri="{FF2B5EF4-FFF2-40B4-BE49-F238E27FC236}">
                    <a16:creationId xmlns:a16="http://schemas.microsoft.com/office/drawing/2014/main" id="{70E5162C-B878-1BF3-AADB-02A71910E9FE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32181788-7C14-F7AF-697C-5FC05463465E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71099037-46A6-153A-009A-6864754BD4C9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18546783-D84C-4037-F21A-563FA39E4B69}"/>
                </a:ext>
              </a:extLst>
            </p:cNvPr>
            <p:cNvGrpSpPr/>
            <p:nvPr/>
          </p:nvGrpSpPr>
          <p:grpSpPr>
            <a:xfrm>
              <a:off x="1053711" y="3600182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BB0E3F2A-DE2F-EE34-80A5-1E5C14709A10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자유형: 도형 160">
                <a:extLst>
                  <a:ext uri="{FF2B5EF4-FFF2-40B4-BE49-F238E27FC236}">
                    <a16:creationId xmlns:a16="http://schemas.microsoft.com/office/drawing/2014/main" id="{19AB5275-404F-B8B1-9A0D-170118778C88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2" name="자유형: 도형 161">
                <a:extLst>
                  <a:ext uri="{FF2B5EF4-FFF2-40B4-BE49-F238E27FC236}">
                    <a16:creationId xmlns:a16="http://schemas.microsoft.com/office/drawing/2014/main" id="{77771285-6B9E-7EDF-5709-3CE9EFEE206D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3" name="자유형: 도형 162">
                <a:extLst>
                  <a:ext uri="{FF2B5EF4-FFF2-40B4-BE49-F238E27FC236}">
                    <a16:creationId xmlns:a16="http://schemas.microsoft.com/office/drawing/2014/main" id="{AA3EA5D1-5C99-630A-6736-011497A19EB8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4" name="자유형: 도형 163">
                <a:extLst>
                  <a:ext uri="{FF2B5EF4-FFF2-40B4-BE49-F238E27FC236}">
                    <a16:creationId xmlns:a16="http://schemas.microsoft.com/office/drawing/2014/main" id="{371A47B8-A3A0-F670-5B73-566B61BAE4F7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5CB279C3-105B-A2D4-94E5-CCC2F17645EF}"/>
                </a:ext>
              </a:extLst>
            </p:cNvPr>
            <p:cNvGrpSpPr/>
            <p:nvPr/>
          </p:nvGrpSpPr>
          <p:grpSpPr>
            <a:xfrm>
              <a:off x="3155481" y="3593331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55" name="자유형: 도형 154">
                <a:extLst>
                  <a:ext uri="{FF2B5EF4-FFF2-40B4-BE49-F238E27FC236}">
                    <a16:creationId xmlns:a16="http://schemas.microsoft.com/office/drawing/2014/main" id="{4EE16252-875B-6CB6-1888-0B87B6CA9164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6" name="자유형: 도형 155">
                <a:extLst>
                  <a:ext uri="{FF2B5EF4-FFF2-40B4-BE49-F238E27FC236}">
                    <a16:creationId xmlns:a16="http://schemas.microsoft.com/office/drawing/2014/main" id="{9EA26017-F95A-24DC-B0D3-AD56FFEFD32E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7" name="자유형: 도형 156">
                <a:extLst>
                  <a:ext uri="{FF2B5EF4-FFF2-40B4-BE49-F238E27FC236}">
                    <a16:creationId xmlns:a16="http://schemas.microsoft.com/office/drawing/2014/main" id="{AF118D36-DA64-3AAD-ADF9-CB4734EA582D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8" name="자유형: 도형 157">
                <a:extLst>
                  <a:ext uri="{FF2B5EF4-FFF2-40B4-BE49-F238E27FC236}">
                    <a16:creationId xmlns:a16="http://schemas.microsoft.com/office/drawing/2014/main" id="{2F8255A5-A94F-B516-46E4-E377B0B6BB95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01A8334A-200C-C119-BA2F-E1D86E2BEFB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7D7BF17F-0FB5-97BB-CE0D-82A1B267C33B}"/>
                </a:ext>
              </a:extLst>
            </p:cNvPr>
            <p:cNvGrpSpPr/>
            <p:nvPr/>
          </p:nvGrpSpPr>
          <p:grpSpPr>
            <a:xfrm>
              <a:off x="5257251" y="3586480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50" name="자유형: 도형 149">
                <a:extLst>
                  <a:ext uri="{FF2B5EF4-FFF2-40B4-BE49-F238E27FC236}">
                    <a16:creationId xmlns:a16="http://schemas.microsoft.com/office/drawing/2014/main" id="{91FDBB07-0EE4-D198-9BD6-4BAE7994971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1A0B15FA-2EFD-0A8B-3FA6-3B116994D7EF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2" name="자유형: 도형 151">
                <a:extLst>
                  <a:ext uri="{FF2B5EF4-FFF2-40B4-BE49-F238E27FC236}">
                    <a16:creationId xmlns:a16="http://schemas.microsoft.com/office/drawing/2014/main" id="{52FEBB94-5DD6-0F0C-B5A2-6F0B47914FAF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3" name="자유형: 도형 152">
                <a:extLst>
                  <a:ext uri="{FF2B5EF4-FFF2-40B4-BE49-F238E27FC236}">
                    <a16:creationId xmlns:a16="http://schemas.microsoft.com/office/drawing/2014/main" id="{BE18EB11-3244-2FDE-DD6B-D68239B792D6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4" name="자유형: 도형 153">
                <a:extLst>
                  <a:ext uri="{FF2B5EF4-FFF2-40B4-BE49-F238E27FC236}">
                    <a16:creationId xmlns:a16="http://schemas.microsoft.com/office/drawing/2014/main" id="{F33380B6-9AE3-14AB-1ECF-E8DC170B9F72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1DC83DB9-53B1-1EB4-E262-67DD8A201D17}"/>
                </a:ext>
              </a:extLst>
            </p:cNvPr>
            <p:cNvGrpSpPr/>
            <p:nvPr/>
          </p:nvGrpSpPr>
          <p:grpSpPr>
            <a:xfrm>
              <a:off x="2087996" y="3795776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962D4E77-1C1F-04AA-1D2D-198E8A92EAF1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6" name="자유형: 도형 145">
                <a:extLst>
                  <a:ext uri="{FF2B5EF4-FFF2-40B4-BE49-F238E27FC236}">
                    <a16:creationId xmlns:a16="http://schemas.microsoft.com/office/drawing/2014/main" id="{E902FF05-CE8F-BD64-AA74-4279C214221A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7" name="자유형: 도형 146">
                <a:extLst>
                  <a:ext uri="{FF2B5EF4-FFF2-40B4-BE49-F238E27FC236}">
                    <a16:creationId xmlns:a16="http://schemas.microsoft.com/office/drawing/2014/main" id="{0336E4DE-940F-FD36-A756-357DC9DDC893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8" name="자유형: 도형 147">
                <a:extLst>
                  <a:ext uri="{FF2B5EF4-FFF2-40B4-BE49-F238E27FC236}">
                    <a16:creationId xmlns:a16="http://schemas.microsoft.com/office/drawing/2014/main" id="{9B8EBB60-CEEE-FBC4-8D17-F3C17AABDBC4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9" name="자유형: 도형 148">
                <a:extLst>
                  <a:ext uri="{FF2B5EF4-FFF2-40B4-BE49-F238E27FC236}">
                    <a16:creationId xmlns:a16="http://schemas.microsoft.com/office/drawing/2014/main" id="{1136AC15-E1DF-8CED-0842-1B18BE3A6445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77C34C02-2A89-50DF-C02C-8C97B39893DE}"/>
                </a:ext>
              </a:extLst>
            </p:cNvPr>
            <p:cNvGrpSpPr/>
            <p:nvPr/>
          </p:nvGrpSpPr>
          <p:grpSpPr>
            <a:xfrm>
              <a:off x="4241467" y="3795775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40" name="자유형: 도형 139">
                <a:extLst>
                  <a:ext uri="{FF2B5EF4-FFF2-40B4-BE49-F238E27FC236}">
                    <a16:creationId xmlns:a16="http://schemas.microsoft.com/office/drawing/2014/main" id="{1AED6BE8-ABE0-22B7-BE39-85B914F499DE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1" name="자유형: 도형 140">
                <a:extLst>
                  <a:ext uri="{FF2B5EF4-FFF2-40B4-BE49-F238E27FC236}">
                    <a16:creationId xmlns:a16="http://schemas.microsoft.com/office/drawing/2014/main" id="{7610614D-F9F9-819B-FEC5-72BA4AC4040F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2" name="자유형: 도형 141">
                <a:extLst>
                  <a:ext uri="{FF2B5EF4-FFF2-40B4-BE49-F238E27FC236}">
                    <a16:creationId xmlns:a16="http://schemas.microsoft.com/office/drawing/2014/main" id="{5BEEC0DF-BA91-5F0F-322B-97691449DCA1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3" name="자유형: 도형 142">
                <a:extLst>
                  <a:ext uri="{FF2B5EF4-FFF2-40B4-BE49-F238E27FC236}">
                    <a16:creationId xmlns:a16="http://schemas.microsoft.com/office/drawing/2014/main" id="{C7153DE8-0770-8FF0-5DD1-3D6FE1A33FAC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8CB413B6-419C-919B-9508-4D5EA0062DFB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3A739DDF-67C9-606B-8620-2FCB0174A67E}"/>
                </a:ext>
              </a:extLst>
            </p:cNvPr>
            <p:cNvGrpSpPr/>
            <p:nvPr/>
          </p:nvGrpSpPr>
          <p:grpSpPr>
            <a:xfrm>
              <a:off x="6385861" y="3795774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35" name="자유형: 도형 134">
                <a:extLst>
                  <a:ext uri="{FF2B5EF4-FFF2-40B4-BE49-F238E27FC236}">
                    <a16:creationId xmlns:a16="http://schemas.microsoft.com/office/drawing/2014/main" id="{6BC34483-0801-CA80-4FEA-953938C5A58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4C10656C-C9E0-FC48-E90F-0852A94ECB1D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7" name="자유형: 도형 136">
                <a:extLst>
                  <a:ext uri="{FF2B5EF4-FFF2-40B4-BE49-F238E27FC236}">
                    <a16:creationId xmlns:a16="http://schemas.microsoft.com/office/drawing/2014/main" id="{DD30C6A1-4CCA-EE5A-5E73-32AE500EEF76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자유형: 도형 137">
                <a:extLst>
                  <a:ext uri="{FF2B5EF4-FFF2-40B4-BE49-F238E27FC236}">
                    <a16:creationId xmlns:a16="http://schemas.microsoft.com/office/drawing/2014/main" id="{C45AECF3-91D8-830E-1442-3920A5B60030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9" name="자유형: 도형 138">
                <a:extLst>
                  <a:ext uri="{FF2B5EF4-FFF2-40B4-BE49-F238E27FC236}">
                    <a16:creationId xmlns:a16="http://schemas.microsoft.com/office/drawing/2014/main" id="{39470351-D465-1C2E-38EB-7A11E96DC550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48412690-CDCC-D317-42DE-7F2AC258CD74}"/>
                </a:ext>
              </a:extLst>
            </p:cNvPr>
            <p:cNvGrpSpPr/>
            <p:nvPr/>
          </p:nvGrpSpPr>
          <p:grpSpPr>
            <a:xfrm>
              <a:off x="-14346" y="3796279"/>
              <a:ext cx="2100553" cy="1046504"/>
              <a:chOff x="5639092" y="755596"/>
              <a:chExt cx="3059608" cy="1524309"/>
            </a:xfrm>
            <a:grpFill/>
          </p:grpSpPr>
          <p:sp>
            <p:nvSpPr>
              <p:cNvPr id="130" name="자유형: 도형 129">
                <a:extLst>
                  <a:ext uri="{FF2B5EF4-FFF2-40B4-BE49-F238E27FC236}">
                    <a16:creationId xmlns:a16="http://schemas.microsoft.com/office/drawing/2014/main" id="{575B69EE-4AE7-4CB0-D20C-EB3BA3A5ED02}"/>
                  </a:ext>
                </a:extLst>
              </p:cNvPr>
              <p:cNvSpPr/>
              <p:nvPr/>
            </p:nvSpPr>
            <p:spPr>
              <a:xfrm>
                <a:off x="5936573" y="1053076"/>
                <a:ext cx="2464646" cy="1226828"/>
              </a:xfrm>
              <a:custGeom>
                <a:avLst/>
                <a:gdLst>
                  <a:gd name="connsiteX0" fmla="*/ 1232323 w 2464646"/>
                  <a:gd name="connsiteY0" fmla="*/ 0 h 1226828"/>
                  <a:gd name="connsiteX1" fmla="*/ 2458574 w 2464646"/>
                  <a:gd name="connsiteY1" fmla="*/ 1106587 h 1226828"/>
                  <a:gd name="connsiteX2" fmla="*/ 2464646 w 2464646"/>
                  <a:gd name="connsiteY2" fmla="*/ 1226828 h 1226828"/>
                  <a:gd name="connsiteX3" fmla="*/ 2140027 w 2464646"/>
                  <a:gd name="connsiteY3" fmla="*/ 1226828 h 1226828"/>
                  <a:gd name="connsiteX4" fmla="*/ 2135906 w 2464646"/>
                  <a:gd name="connsiteY4" fmla="*/ 1145219 h 1226828"/>
                  <a:gd name="connsiteX5" fmla="*/ 1226227 w 2464646"/>
                  <a:gd name="connsiteY5" fmla="*/ 324311 h 1226828"/>
                  <a:gd name="connsiteX6" fmla="*/ 316548 w 2464646"/>
                  <a:gd name="connsiteY6" fmla="*/ 1145219 h 1226828"/>
                  <a:gd name="connsiteX7" fmla="*/ 312427 w 2464646"/>
                  <a:gd name="connsiteY7" fmla="*/ 1226828 h 1226828"/>
                  <a:gd name="connsiteX8" fmla="*/ 0 w 2464646"/>
                  <a:gd name="connsiteY8" fmla="*/ 1226828 h 1226828"/>
                  <a:gd name="connsiteX9" fmla="*/ 6072 w 2464646"/>
                  <a:gd name="connsiteY9" fmla="*/ 1106587 h 1226828"/>
                  <a:gd name="connsiteX10" fmla="*/ 1232323 w 2464646"/>
                  <a:gd name="connsiteY10" fmla="*/ 0 h 1226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4646" h="1226828">
                    <a:moveTo>
                      <a:pt x="1232323" y="0"/>
                    </a:moveTo>
                    <a:cubicBezTo>
                      <a:pt x="1870530" y="0"/>
                      <a:pt x="2395452" y="485034"/>
                      <a:pt x="2458574" y="1106587"/>
                    </a:cubicBezTo>
                    <a:lnTo>
                      <a:pt x="2464646" y="1226828"/>
                    </a:lnTo>
                    <a:lnTo>
                      <a:pt x="2140027" y="1226828"/>
                    </a:lnTo>
                    <a:lnTo>
                      <a:pt x="2135906" y="1145219"/>
                    </a:lnTo>
                    <a:cubicBezTo>
                      <a:pt x="2089080" y="684127"/>
                      <a:pt x="1699673" y="324311"/>
                      <a:pt x="1226227" y="324311"/>
                    </a:cubicBezTo>
                    <a:cubicBezTo>
                      <a:pt x="752781" y="324311"/>
                      <a:pt x="363375" y="684127"/>
                      <a:pt x="316548" y="1145219"/>
                    </a:cubicBezTo>
                    <a:lnTo>
                      <a:pt x="312427" y="1226828"/>
                    </a:lnTo>
                    <a:lnTo>
                      <a:pt x="0" y="1226828"/>
                    </a:lnTo>
                    <a:lnTo>
                      <a:pt x="6072" y="1106587"/>
                    </a:lnTo>
                    <a:cubicBezTo>
                      <a:pt x="69194" y="485034"/>
                      <a:pt x="594116" y="0"/>
                      <a:pt x="1232323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자유형: 도형 130">
                <a:extLst>
                  <a:ext uri="{FF2B5EF4-FFF2-40B4-BE49-F238E27FC236}">
                    <a16:creationId xmlns:a16="http://schemas.microsoft.com/office/drawing/2014/main" id="{8BEC4ACF-5CF8-D82F-0AF5-38685DC5C405}"/>
                  </a:ext>
                </a:extLst>
              </p:cNvPr>
              <p:cNvSpPr/>
              <p:nvPr/>
            </p:nvSpPr>
            <p:spPr>
              <a:xfrm>
                <a:off x="6590121" y="1717910"/>
                <a:ext cx="1145358" cy="561994"/>
              </a:xfrm>
              <a:custGeom>
                <a:avLst/>
                <a:gdLst>
                  <a:gd name="connsiteX0" fmla="*/ 572679 w 1145358"/>
                  <a:gd name="connsiteY0" fmla="*/ 0 h 561994"/>
                  <a:gd name="connsiteX1" fmla="*/ 1134897 w 1145358"/>
                  <a:gd name="connsiteY1" fmla="*/ 458221 h 561994"/>
                  <a:gd name="connsiteX2" fmla="*/ 1145358 w 1145358"/>
                  <a:gd name="connsiteY2" fmla="*/ 561994 h 561994"/>
                  <a:gd name="connsiteX3" fmla="*/ 770799 w 1145358"/>
                  <a:gd name="connsiteY3" fmla="*/ 561994 h 561994"/>
                  <a:gd name="connsiteX4" fmla="*/ 770799 w 1145358"/>
                  <a:gd name="connsiteY4" fmla="*/ 412333 h 561994"/>
                  <a:gd name="connsiteX5" fmla="*/ 572679 w 1145358"/>
                  <a:gd name="connsiteY5" fmla="*/ 214213 h 561994"/>
                  <a:gd name="connsiteX6" fmla="*/ 374559 w 1145358"/>
                  <a:gd name="connsiteY6" fmla="*/ 412333 h 561994"/>
                  <a:gd name="connsiteX7" fmla="*/ 374559 w 1145358"/>
                  <a:gd name="connsiteY7" fmla="*/ 561994 h 561994"/>
                  <a:gd name="connsiteX8" fmla="*/ 0 w 1145358"/>
                  <a:gd name="connsiteY8" fmla="*/ 561994 h 561994"/>
                  <a:gd name="connsiteX9" fmla="*/ 10461 w 1145358"/>
                  <a:gd name="connsiteY9" fmla="*/ 458221 h 561994"/>
                  <a:gd name="connsiteX10" fmla="*/ 572679 w 1145358"/>
                  <a:gd name="connsiteY10" fmla="*/ 0 h 56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5358" h="561994">
                    <a:moveTo>
                      <a:pt x="572679" y="0"/>
                    </a:moveTo>
                    <a:cubicBezTo>
                      <a:pt x="850005" y="0"/>
                      <a:pt x="1081385" y="196714"/>
                      <a:pt x="1134897" y="458221"/>
                    </a:cubicBezTo>
                    <a:lnTo>
                      <a:pt x="1145358" y="561994"/>
                    </a:lnTo>
                    <a:lnTo>
                      <a:pt x="770799" y="561994"/>
                    </a:lnTo>
                    <a:lnTo>
                      <a:pt x="770799" y="412333"/>
                    </a:lnTo>
                    <a:cubicBezTo>
                      <a:pt x="770799" y="302914"/>
                      <a:pt x="682098" y="214213"/>
                      <a:pt x="572679" y="214213"/>
                    </a:cubicBezTo>
                    <a:cubicBezTo>
                      <a:pt x="463260" y="214213"/>
                      <a:pt x="374559" y="302914"/>
                      <a:pt x="374559" y="412333"/>
                    </a:cubicBezTo>
                    <a:lnTo>
                      <a:pt x="374559" y="561994"/>
                    </a:lnTo>
                    <a:lnTo>
                      <a:pt x="0" y="561994"/>
                    </a:lnTo>
                    <a:lnTo>
                      <a:pt x="10461" y="458221"/>
                    </a:lnTo>
                    <a:cubicBezTo>
                      <a:pt x="63973" y="196714"/>
                      <a:pt x="295353" y="0"/>
                      <a:pt x="572679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A1302423-6C9D-3CEA-7B44-8697DDC84309}"/>
                  </a:ext>
                </a:extLst>
              </p:cNvPr>
              <p:cNvSpPr/>
              <p:nvPr/>
            </p:nvSpPr>
            <p:spPr>
              <a:xfrm>
                <a:off x="5639092" y="755596"/>
                <a:ext cx="3059608" cy="1524309"/>
              </a:xfrm>
              <a:custGeom>
                <a:avLst/>
                <a:gdLst>
                  <a:gd name="connsiteX0" fmla="*/ 1529804 w 3059608"/>
                  <a:gd name="connsiteY0" fmla="*/ 0 h 1524309"/>
                  <a:gd name="connsiteX1" fmla="*/ 3052000 w 3059608"/>
                  <a:gd name="connsiteY1" fmla="*/ 1373653 h 1524309"/>
                  <a:gd name="connsiteX2" fmla="*/ 3059608 w 3059608"/>
                  <a:gd name="connsiteY2" fmla="*/ 1524309 h 1524309"/>
                  <a:gd name="connsiteX3" fmla="*/ 2762127 w 3059608"/>
                  <a:gd name="connsiteY3" fmla="*/ 1524309 h 1524309"/>
                  <a:gd name="connsiteX4" fmla="*/ 2756055 w 3059608"/>
                  <a:gd name="connsiteY4" fmla="*/ 1404068 h 1524309"/>
                  <a:gd name="connsiteX5" fmla="*/ 1529804 w 3059608"/>
                  <a:gd name="connsiteY5" fmla="*/ 297481 h 1524309"/>
                  <a:gd name="connsiteX6" fmla="*/ 303553 w 3059608"/>
                  <a:gd name="connsiteY6" fmla="*/ 1404068 h 1524309"/>
                  <a:gd name="connsiteX7" fmla="*/ 297481 w 3059608"/>
                  <a:gd name="connsiteY7" fmla="*/ 1524309 h 1524309"/>
                  <a:gd name="connsiteX8" fmla="*/ 0 w 3059608"/>
                  <a:gd name="connsiteY8" fmla="*/ 1524309 h 1524309"/>
                  <a:gd name="connsiteX9" fmla="*/ 7608 w 3059608"/>
                  <a:gd name="connsiteY9" fmla="*/ 1373653 h 1524309"/>
                  <a:gd name="connsiteX10" fmla="*/ 1529804 w 3059608"/>
                  <a:gd name="connsiteY10" fmla="*/ 0 h 152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59608" h="1524309">
                    <a:moveTo>
                      <a:pt x="1529804" y="0"/>
                    </a:moveTo>
                    <a:cubicBezTo>
                      <a:pt x="2322038" y="0"/>
                      <a:pt x="2973644" y="602092"/>
                      <a:pt x="3052000" y="1373653"/>
                    </a:cubicBezTo>
                    <a:lnTo>
                      <a:pt x="3059608" y="1524309"/>
                    </a:lnTo>
                    <a:lnTo>
                      <a:pt x="2762127" y="1524309"/>
                    </a:lnTo>
                    <a:lnTo>
                      <a:pt x="2756055" y="1404068"/>
                    </a:lnTo>
                    <a:cubicBezTo>
                      <a:pt x="2692933" y="782515"/>
                      <a:pt x="2168011" y="297481"/>
                      <a:pt x="1529804" y="297481"/>
                    </a:cubicBezTo>
                    <a:cubicBezTo>
                      <a:pt x="891597" y="297481"/>
                      <a:pt x="366675" y="782515"/>
                      <a:pt x="303553" y="1404068"/>
                    </a:cubicBezTo>
                    <a:lnTo>
                      <a:pt x="297481" y="1524309"/>
                    </a:lnTo>
                    <a:lnTo>
                      <a:pt x="0" y="1524309"/>
                    </a:lnTo>
                    <a:lnTo>
                      <a:pt x="7608" y="1373653"/>
                    </a:lnTo>
                    <a:cubicBezTo>
                      <a:pt x="85964" y="602092"/>
                      <a:pt x="737571" y="0"/>
                      <a:pt x="1529804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자유형: 도형 132">
                <a:extLst>
                  <a:ext uri="{FF2B5EF4-FFF2-40B4-BE49-F238E27FC236}">
                    <a16:creationId xmlns:a16="http://schemas.microsoft.com/office/drawing/2014/main" id="{5A9A3CAE-E0D2-631E-0295-1CB149EBEC31}"/>
                  </a:ext>
                </a:extLst>
              </p:cNvPr>
              <p:cNvSpPr/>
              <p:nvPr/>
            </p:nvSpPr>
            <p:spPr>
              <a:xfrm>
                <a:off x="6249000" y="1377388"/>
                <a:ext cx="1827600" cy="902517"/>
              </a:xfrm>
              <a:custGeom>
                <a:avLst/>
                <a:gdLst>
                  <a:gd name="connsiteX0" fmla="*/ 913800 w 1827600"/>
                  <a:gd name="connsiteY0" fmla="*/ 0 h 902517"/>
                  <a:gd name="connsiteX1" fmla="*/ 1823479 w 1827600"/>
                  <a:gd name="connsiteY1" fmla="*/ 820908 h 902517"/>
                  <a:gd name="connsiteX2" fmla="*/ 1827600 w 1827600"/>
                  <a:gd name="connsiteY2" fmla="*/ 902517 h 902517"/>
                  <a:gd name="connsiteX3" fmla="*/ 1486479 w 1827600"/>
                  <a:gd name="connsiteY3" fmla="*/ 902517 h 902517"/>
                  <a:gd name="connsiteX4" fmla="*/ 1476018 w 1827600"/>
                  <a:gd name="connsiteY4" fmla="*/ 798744 h 902517"/>
                  <a:gd name="connsiteX5" fmla="*/ 913800 w 1827600"/>
                  <a:gd name="connsiteY5" fmla="*/ 340523 h 902517"/>
                  <a:gd name="connsiteX6" fmla="*/ 351582 w 1827600"/>
                  <a:gd name="connsiteY6" fmla="*/ 798744 h 902517"/>
                  <a:gd name="connsiteX7" fmla="*/ 341121 w 1827600"/>
                  <a:gd name="connsiteY7" fmla="*/ 902517 h 902517"/>
                  <a:gd name="connsiteX8" fmla="*/ 0 w 1827600"/>
                  <a:gd name="connsiteY8" fmla="*/ 902517 h 902517"/>
                  <a:gd name="connsiteX9" fmla="*/ 4121 w 1827600"/>
                  <a:gd name="connsiteY9" fmla="*/ 820908 h 902517"/>
                  <a:gd name="connsiteX10" fmla="*/ 913800 w 1827600"/>
                  <a:gd name="connsiteY10" fmla="*/ 0 h 90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7600" h="902517">
                    <a:moveTo>
                      <a:pt x="913800" y="0"/>
                    </a:moveTo>
                    <a:cubicBezTo>
                      <a:pt x="1387246" y="0"/>
                      <a:pt x="1776653" y="359816"/>
                      <a:pt x="1823479" y="820908"/>
                    </a:cubicBezTo>
                    <a:lnTo>
                      <a:pt x="1827600" y="902517"/>
                    </a:lnTo>
                    <a:lnTo>
                      <a:pt x="1486479" y="902517"/>
                    </a:lnTo>
                    <a:lnTo>
                      <a:pt x="1476018" y="798744"/>
                    </a:lnTo>
                    <a:cubicBezTo>
                      <a:pt x="1422506" y="537237"/>
                      <a:pt x="1191126" y="340523"/>
                      <a:pt x="913800" y="340523"/>
                    </a:cubicBezTo>
                    <a:cubicBezTo>
                      <a:pt x="636474" y="340523"/>
                      <a:pt x="405094" y="537237"/>
                      <a:pt x="351582" y="798744"/>
                    </a:cubicBezTo>
                    <a:lnTo>
                      <a:pt x="341121" y="902517"/>
                    </a:lnTo>
                    <a:lnTo>
                      <a:pt x="0" y="902517"/>
                    </a:lnTo>
                    <a:lnTo>
                      <a:pt x="4121" y="820908"/>
                    </a:lnTo>
                    <a:cubicBezTo>
                      <a:pt x="50948" y="359816"/>
                      <a:pt x="440354" y="0"/>
                      <a:pt x="91380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자유형: 도형 133">
                <a:extLst>
                  <a:ext uri="{FF2B5EF4-FFF2-40B4-BE49-F238E27FC236}">
                    <a16:creationId xmlns:a16="http://schemas.microsoft.com/office/drawing/2014/main" id="{63CB1F42-C2E2-0E84-8292-94E08BADB9CE}"/>
                  </a:ext>
                </a:extLst>
              </p:cNvPr>
              <p:cNvSpPr/>
              <p:nvPr/>
            </p:nvSpPr>
            <p:spPr>
              <a:xfrm>
                <a:off x="6964680" y="1932124"/>
                <a:ext cx="396240" cy="347781"/>
              </a:xfrm>
              <a:custGeom>
                <a:avLst/>
                <a:gdLst>
                  <a:gd name="connsiteX0" fmla="*/ 198120 w 396240"/>
                  <a:gd name="connsiteY0" fmla="*/ 0 h 347781"/>
                  <a:gd name="connsiteX1" fmla="*/ 396240 w 396240"/>
                  <a:gd name="connsiteY1" fmla="*/ 198120 h 347781"/>
                  <a:gd name="connsiteX2" fmla="*/ 396240 w 396240"/>
                  <a:gd name="connsiteY2" fmla="*/ 347781 h 347781"/>
                  <a:gd name="connsiteX3" fmla="*/ 0 w 396240"/>
                  <a:gd name="connsiteY3" fmla="*/ 347781 h 347781"/>
                  <a:gd name="connsiteX4" fmla="*/ 0 w 396240"/>
                  <a:gd name="connsiteY4" fmla="*/ 198120 h 347781"/>
                  <a:gd name="connsiteX5" fmla="*/ 198120 w 396240"/>
                  <a:gd name="connsiteY5" fmla="*/ 0 h 347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6240" h="347781">
                    <a:moveTo>
                      <a:pt x="198120" y="0"/>
                    </a:moveTo>
                    <a:cubicBezTo>
                      <a:pt x="307539" y="0"/>
                      <a:pt x="396240" y="88701"/>
                      <a:pt x="396240" y="198120"/>
                    </a:cubicBezTo>
                    <a:lnTo>
                      <a:pt x="396240" y="347781"/>
                    </a:lnTo>
                    <a:lnTo>
                      <a:pt x="0" y="347781"/>
                    </a:lnTo>
                    <a:lnTo>
                      <a:pt x="0" y="198120"/>
                    </a:lnTo>
                    <a:cubicBezTo>
                      <a:pt x="0" y="88701"/>
                      <a:pt x="88701" y="0"/>
                      <a:pt x="198120" y="0"/>
                    </a:cubicBezTo>
                    <a:close/>
                  </a:path>
                </a:pathLst>
              </a:custGeom>
              <a:grp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101" name="그림 100">
            <a:extLst>
              <a:ext uri="{FF2B5EF4-FFF2-40B4-BE49-F238E27FC236}">
                <a16:creationId xmlns:a16="http://schemas.microsoft.com/office/drawing/2014/main" id="{21BFD880-251A-F745-E98C-9293FF49B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2E276F87-C1F7-D126-6C84-2E2712455B5F}"/>
              </a:ext>
            </a:extLst>
          </p:cNvPr>
          <p:cNvSpPr/>
          <p:nvPr/>
        </p:nvSpPr>
        <p:spPr>
          <a:xfrm>
            <a:off x="1220845" y="1691381"/>
            <a:ext cx="9955050" cy="46366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 descr="스크린샷이(가) 표시된 사진&#10;&#10;자동 생성된 설명">
            <a:extLst>
              <a:ext uri="{FF2B5EF4-FFF2-40B4-BE49-F238E27FC236}">
                <a16:creationId xmlns:a16="http://schemas.microsoft.com/office/drawing/2014/main" id="{D71076C1-9277-5176-712C-FF676341D1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473" y="1413763"/>
            <a:ext cx="10545627" cy="465837"/>
          </a:xfrm>
          <a:prstGeom prst="rect">
            <a:avLst/>
          </a:prstGeom>
        </p:spPr>
      </p:pic>
      <p:pic>
        <p:nvPicPr>
          <p:cNvPr id="10" name="그림 9" descr="스크린샷이(가) 표시된 사진&#10;&#10;자동 생성된 설명">
            <a:extLst>
              <a:ext uri="{FF2B5EF4-FFF2-40B4-BE49-F238E27FC236}">
                <a16:creationId xmlns:a16="http://schemas.microsoft.com/office/drawing/2014/main" id="{7742A020-58BA-6E1E-D334-0AAC526E9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040" y="6099616"/>
            <a:ext cx="10545627" cy="465837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E27F7ADD-99D2-40BD-B955-B13B4E590488}"/>
              </a:ext>
            </a:extLst>
          </p:cNvPr>
          <p:cNvSpPr txBox="1"/>
          <p:nvPr/>
        </p:nvSpPr>
        <p:spPr>
          <a:xfrm>
            <a:off x="2067669" y="2888913"/>
            <a:ext cx="82480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b="1" dirty="0">
                <a:ln w="3492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친구들과 함께 </a:t>
            </a:r>
            <a:endParaRPr lang="en-US" altLang="ko-KR" sz="6000" b="1" dirty="0">
              <a:ln w="34925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6000" b="1" dirty="0">
                <a:ln w="3492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즐거운 씨름놀이 한판</a:t>
            </a:r>
            <a:r>
              <a:rPr lang="en-US" altLang="ko-KR" sz="6000" b="1" dirty="0">
                <a:ln w="3492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doll 이야기 TTF 02 Medium" panose="020B0600000101010101" pitchFamily="50" charset="-127"/>
              <a:ea typeface="Sandoll 이야기 TTF 02 Medium" panose="020B0600000101010101" pitchFamily="50" charset="-127"/>
            </a:endParaRPr>
          </a:p>
        </p:txBody>
      </p:sp>
      <p:pic>
        <p:nvPicPr>
          <p:cNvPr id="87" name="그림 86" descr="그래픽, 폰트, 상징, 원이(가) 표시된 사진&#10;&#10;자동 생성된 설명">
            <a:extLst>
              <a:ext uri="{FF2B5EF4-FFF2-40B4-BE49-F238E27FC236}">
                <a16:creationId xmlns:a16="http://schemas.microsoft.com/office/drawing/2014/main" id="{38ACC3CA-E85A-441B-9B8A-8B06A62469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8822" y="1201410"/>
            <a:ext cx="925711" cy="89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99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1566334"/>
            <a:ext cx="3547533" cy="31665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75267" y="5333999"/>
            <a:ext cx="4055533" cy="37253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0350"/>
              </a:lnSpc>
            </a:pP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서로의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손을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마주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잡는다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.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4885267"/>
            <a:ext cx="880533" cy="29633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846667" y="4876800"/>
            <a:ext cx="8128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9519"/>
              </a:lnSpc>
            </a:pPr>
            <a:r>
              <a:rPr lang="en-US" sz="1733">
                <a:solidFill>
                  <a:srgbClr val="FFFFFF"/>
                </a:solidFill>
                <a:latin typeface="NanumSquare Extra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32866" y="5329765"/>
            <a:ext cx="3165441" cy="75353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just">
              <a:lnSpc>
                <a:spcPct val="120350"/>
              </a:lnSpc>
            </a:pPr>
            <a:r>
              <a:rPr lang="ko-KR" altLang="en-US" sz="2067" spc="-200" dirty="0">
                <a:solidFill>
                  <a:srgbClr val="3F3532"/>
                </a:solidFill>
                <a:ea typeface="NanumSquare ExtraBold"/>
              </a:rPr>
              <a:t>엄지</a:t>
            </a:r>
            <a:r>
              <a:rPr lang="en-US" sz="2067" spc="-200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 dirty="0">
                <a:solidFill>
                  <a:srgbClr val="3F3532"/>
                </a:solidFill>
                <a:ea typeface="NanumSquare ExtraBold"/>
              </a:rPr>
              <a:t>손가락을</a:t>
            </a:r>
            <a:r>
              <a:rPr lang="en-US" sz="2067" spc="-200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 dirty="0">
                <a:solidFill>
                  <a:srgbClr val="3F3532"/>
                </a:solidFill>
                <a:ea typeface="NanumSquare ExtraBold"/>
              </a:rPr>
              <a:t>제외한</a:t>
            </a:r>
            <a:r>
              <a:rPr lang="en-US" sz="2067" spc="-200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 dirty="0">
                <a:solidFill>
                  <a:srgbClr val="3F3532"/>
                </a:solidFill>
                <a:ea typeface="NanumSquare ExtraBold"/>
              </a:rPr>
              <a:t>다른</a:t>
            </a:r>
            <a:r>
              <a:rPr lang="en-US" sz="2067" spc="-200" dirty="0">
                <a:solidFill>
                  <a:srgbClr val="3F3532"/>
                </a:solidFill>
                <a:latin typeface="NanumSquare ExtraBold"/>
              </a:rPr>
              <a:t> </a:t>
            </a:r>
          </a:p>
          <a:p>
            <a:pPr lvl="0" algn="just">
              <a:lnSpc>
                <a:spcPct val="120350"/>
              </a:lnSpc>
            </a:pPr>
            <a:r>
              <a:rPr lang="ko-KR" altLang="en-US" sz="2067" spc="-200" dirty="0">
                <a:solidFill>
                  <a:srgbClr val="3F3532"/>
                </a:solidFill>
                <a:ea typeface="NanumSquare ExtraBold"/>
              </a:rPr>
              <a:t>손가락은</a:t>
            </a:r>
            <a:r>
              <a:rPr lang="en-US" sz="2067" spc="-200" dirty="0">
                <a:solidFill>
                  <a:srgbClr val="3F3532"/>
                </a:solidFill>
                <a:latin typeface="NanumSquare ExtraBold"/>
              </a:rPr>
              <a:t>  </a:t>
            </a:r>
            <a:r>
              <a:rPr lang="ko-KR" altLang="en-US" sz="2067" spc="-200" dirty="0">
                <a:solidFill>
                  <a:srgbClr val="3F3532"/>
                </a:solidFill>
                <a:ea typeface="NanumSquare ExtraBold"/>
              </a:rPr>
              <a:t>서로</a:t>
            </a:r>
            <a:r>
              <a:rPr lang="en-US" sz="2067" spc="-200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 dirty="0">
                <a:solidFill>
                  <a:srgbClr val="3F3532"/>
                </a:solidFill>
                <a:ea typeface="NanumSquare ExtraBold"/>
              </a:rPr>
              <a:t>감싸</a:t>
            </a:r>
            <a:r>
              <a:rPr lang="en-US" sz="2067" spc="-200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 dirty="0">
                <a:solidFill>
                  <a:srgbClr val="3F3532"/>
                </a:solidFill>
                <a:ea typeface="NanumSquare ExtraBold"/>
              </a:rPr>
              <a:t>안는다</a:t>
            </a:r>
            <a:r>
              <a:rPr lang="en-US" sz="2067" spc="-200" dirty="0">
                <a:solidFill>
                  <a:srgbClr val="3F3532"/>
                </a:solidFill>
                <a:latin typeface="NanumSquare ExtraBold"/>
              </a:rPr>
              <a:t>.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600" y="4902200"/>
            <a:ext cx="880533" cy="29633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724400" y="4893733"/>
            <a:ext cx="8128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9519"/>
              </a:lnSpc>
            </a:pPr>
            <a:r>
              <a:rPr lang="en-US" sz="1733">
                <a:solidFill>
                  <a:srgbClr val="FFFFFF"/>
                </a:solidFill>
                <a:latin typeface="NanumSquare ExtraBold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43140" y="5273094"/>
            <a:ext cx="3165442" cy="75353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상대방의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엄지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손가락을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먼저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 </a:t>
            </a:r>
          </a:p>
          <a:p>
            <a:pPr lvl="0" algn="ctr">
              <a:lnSpc>
                <a:spcPct val="120350"/>
              </a:lnSpc>
            </a:pP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누르는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사람이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  </a:t>
            </a: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이긴다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.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6600" y="4885267"/>
            <a:ext cx="880533" cy="29633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6467" y="1591734"/>
            <a:ext cx="3547533" cy="316653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934" y="1566334"/>
            <a:ext cx="3547533" cy="316653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788400" y="4868333"/>
            <a:ext cx="8128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9519"/>
              </a:lnSpc>
            </a:pPr>
            <a:r>
              <a:rPr lang="en-US" sz="1733">
                <a:solidFill>
                  <a:srgbClr val="FFFFFF"/>
                </a:solidFill>
                <a:latin typeface="NanumSquare ExtraBold"/>
              </a:rPr>
              <a:t>03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7BF81DB-E515-44FD-ABA7-2814FC8F9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2EC49EC-9CF1-4A98-8DD2-CF8437581CBB}"/>
              </a:ext>
            </a:extLst>
          </p:cNvPr>
          <p:cNvSpPr txBox="1"/>
          <p:nvPr/>
        </p:nvSpPr>
        <p:spPr>
          <a:xfrm>
            <a:off x="2688638" y="61605"/>
            <a:ext cx="7251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>
                <a:solidFill>
                  <a:schemeClr val="bg1"/>
                </a:solidFill>
                <a:latin typeface="+mj-ea"/>
                <a:ea typeface="+mj-ea"/>
              </a:rPr>
              <a:t>엄지 씨름놀이</a:t>
            </a:r>
          </a:p>
        </p:txBody>
      </p:sp>
      <p:pic>
        <p:nvPicPr>
          <p:cNvPr id="18" name="그림 17" descr="클립아트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880DE289-CBB8-0703-140E-926E96ACEB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611" y="1793567"/>
            <a:ext cx="2762865" cy="2762865"/>
          </a:xfrm>
          <a:prstGeom prst="rect">
            <a:avLst/>
          </a:prstGeom>
        </p:spPr>
      </p:pic>
      <p:pic>
        <p:nvPicPr>
          <p:cNvPr id="20" name="그림 19" descr="클립아트, 일러스트레이션, 창의성, 만화 영화이(가) 표시된 사진&#10;&#10;자동 생성된 설명">
            <a:extLst>
              <a:ext uri="{FF2B5EF4-FFF2-40B4-BE49-F238E27FC236}">
                <a16:creationId xmlns:a16="http://schemas.microsoft.com/office/drawing/2014/main" id="{4DF60708-5273-5E39-04E8-F60303C5CD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2866" y="1833093"/>
            <a:ext cx="2760074" cy="2760074"/>
          </a:xfrm>
          <a:prstGeom prst="rect">
            <a:avLst/>
          </a:prstGeom>
        </p:spPr>
      </p:pic>
      <p:pic>
        <p:nvPicPr>
          <p:cNvPr id="22" name="그림 21" descr="클립아트, 만화 영화, 일러스트레이션, 디자인이(가) 표시된 사진&#10;&#10;자동 생성된 설명">
            <a:extLst>
              <a:ext uri="{FF2B5EF4-FFF2-40B4-BE49-F238E27FC236}">
                <a16:creationId xmlns:a16="http://schemas.microsoft.com/office/drawing/2014/main" id="{6D2D0C70-200E-7E09-4422-BD276C2D38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4267" y="1793567"/>
            <a:ext cx="2762865" cy="27628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33" y="1566333"/>
            <a:ext cx="2870200" cy="298026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72533" y="5257800"/>
            <a:ext cx="2421467" cy="37253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067" spc="-133">
                <a:solidFill>
                  <a:srgbClr val="3F3532"/>
                </a:solidFill>
                <a:ea typeface="NanumSquare ExtraBold"/>
              </a:rPr>
              <a:t>서로</a:t>
            </a:r>
            <a:r>
              <a:rPr lang="en-US" sz="2067" spc="-133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>
                <a:solidFill>
                  <a:srgbClr val="3F3532"/>
                </a:solidFill>
                <a:ea typeface="NanumSquare ExtraBold"/>
              </a:rPr>
              <a:t>마주</a:t>
            </a:r>
            <a:r>
              <a:rPr lang="en-US" sz="2067" spc="-133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>
                <a:solidFill>
                  <a:srgbClr val="3F3532"/>
                </a:solidFill>
                <a:ea typeface="NanumSquare ExtraBold"/>
              </a:rPr>
              <a:t>보고</a:t>
            </a:r>
            <a:r>
              <a:rPr lang="en-US" sz="2067" spc="-133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>
                <a:solidFill>
                  <a:srgbClr val="3F3532"/>
                </a:solidFill>
                <a:ea typeface="NanumSquare ExtraBold"/>
              </a:rPr>
              <a:t>선다</a:t>
            </a:r>
            <a:r>
              <a:rPr lang="en-US" sz="2067" spc="-133">
                <a:solidFill>
                  <a:srgbClr val="3F3532"/>
                </a:solidFill>
                <a:latin typeface="NanumSquare ExtraBold"/>
              </a:rPr>
              <a:t>.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67" y="4766734"/>
            <a:ext cx="880533" cy="29633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94267" y="4758267"/>
            <a:ext cx="8128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9519"/>
              </a:lnSpc>
            </a:pPr>
            <a:r>
              <a:rPr lang="en-US" sz="1733">
                <a:solidFill>
                  <a:srgbClr val="FFFFFF"/>
                </a:solidFill>
                <a:latin typeface="NanumSquare Extra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80733" y="5257800"/>
            <a:ext cx="4224867" cy="75353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가위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바위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보로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 </a:t>
            </a:r>
          </a:p>
          <a:p>
            <a:pPr lvl="0" algn="ctr">
              <a:lnSpc>
                <a:spcPct val="120350"/>
              </a:lnSpc>
            </a:pP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순서를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정한다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.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734" y="4783667"/>
            <a:ext cx="880533" cy="29633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674533" y="4766733"/>
            <a:ext cx="8128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9519"/>
              </a:lnSpc>
            </a:pPr>
            <a:r>
              <a:rPr lang="en-US" sz="1733">
                <a:solidFill>
                  <a:srgbClr val="FFFFFF"/>
                </a:solidFill>
                <a:latin typeface="NanumSquare ExtraBold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87534" y="5257800"/>
            <a:ext cx="3115733" cy="1143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067" spc="-133">
                <a:solidFill>
                  <a:srgbClr val="3F3532"/>
                </a:solidFill>
                <a:ea typeface="NanumSquare ExtraBold"/>
              </a:rPr>
              <a:t>손바닥을</a:t>
            </a:r>
            <a:r>
              <a:rPr lang="en-US" sz="2067" spc="-133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>
                <a:solidFill>
                  <a:srgbClr val="3F3532"/>
                </a:solidFill>
                <a:ea typeface="NanumSquare ExtraBold"/>
              </a:rPr>
              <a:t>펴서</a:t>
            </a:r>
            <a:r>
              <a:rPr lang="en-US" sz="2067" spc="-133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>
                <a:solidFill>
                  <a:srgbClr val="3F3532"/>
                </a:solidFill>
                <a:ea typeface="NanumSquare ExtraBold"/>
              </a:rPr>
              <a:t>마주대고</a:t>
            </a:r>
          </a:p>
          <a:p>
            <a:pPr lvl="0" algn="ctr">
              <a:lnSpc>
                <a:spcPct val="120350"/>
              </a:lnSpc>
            </a:pPr>
            <a:r>
              <a:rPr lang="en-US" sz="2067" spc="-133">
                <a:solidFill>
                  <a:srgbClr val="3F3532"/>
                </a:solidFill>
                <a:latin typeface="NanumSquare ExtraBold"/>
              </a:rPr>
              <a:t> '</a:t>
            </a:r>
            <a:r>
              <a:rPr lang="ko-KR" altLang="en-US" sz="2067" spc="-133">
                <a:solidFill>
                  <a:srgbClr val="3F3532"/>
                </a:solidFill>
                <a:ea typeface="NanumSquare ExtraBold"/>
              </a:rPr>
              <a:t>시작</a:t>
            </a:r>
            <a:r>
              <a:rPr lang="en-US" sz="2067" spc="-133">
                <a:solidFill>
                  <a:srgbClr val="3F3532"/>
                </a:solidFill>
                <a:latin typeface="NanumSquare ExtraBold"/>
              </a:rPr>
              <a:t>' </a:t>
            </a:r>
            <a:r>
              <a:rPr lang="ko-KR" altLang="en-US" sz="2067" spc="-133">
                <a:solidFill>
                  <a:srgbClr val="3F3532"/>
                </a:solidFill>
                <a:ea typeface="NanumSquare ExtraBold"/>
              </a:rPr>
              <a:t>신호와</a:t>
            </a:r>
            <a:r>
              <a:rPr lang="en-US" sz="2067" spc="-133">
                <a:solidFill>
                  <a:srgbClr val="3F3532"/>
                </a:solidFill>
                <a:latin typeface="NanumSquare ExtraBold"/>
              </a:rPr>
              <a:t> </a:t>
            </a:r>
            <a:r>
              <a:rPr lang="ko-KR" altLang="en-US" sz="2067" spc="-133">
                <a:solidFill>
                  <a:srgbClr val="3F3532"/>
                </a:solidFill>
                <a:ea typeface="NanumSquare ExtraBold"/>
              </a:rPr>
              <a:t>함께</a:t>
            </a:r>
            <a:r>
              <a:rPr lang="en-US" sz="2067" spc="-133">
                <a:solidFill>
                  <a:srgbClr val="3F3532"/>
                </a:solidFill>
                <a:latin typeface="NanumSquare ExtraBold"/>
              </a:rPr>
              <a:t> </a:t>
            </a:r>
            <a:r>
              <a:rPr lang="ko-KR" altLang="en-US" sz="2067" spc="-267">
                <a:solidFill>
                  <a:srgbClr val="3F3532"/>
                </a:solidFill>
                <a:ea typeface="NanumSquare ExtraBold"/>
              </a:rPr>
              <a:t>서로의</a:t>
            </a:r>
            <a:r>
              <a:rPr lang="en-US" sz="2067" spc="-267">
                <a:solidFill>
                  <a:srgbClr val="3F3532"/>
                </a:solidFill>
                <a:latin typeface="NanumSquare ExtraBold"/>
              </a:rPr>
              <a:t> </a:t>
            </a:r>
          </a:p>
          <a:p>
            <a:pPr lvl="0" algn="ctr">
              <a:lnSpc>
                <a:spcPct val="120350"/>
              </a:lnSpc>
            </a:pPr>
            <a:r>
              <a:rPr lang="ko-KR" altLang="en-US" sz="2067" spc="-267">
                <a:solidFill>
                  <a:srgbClr val="3F3532"/>
                </a:solidFill>
                <a:ea typeface="NanumSquare ExtraBold"/>
              </a:rPr>
              <a:t>손바닥을</a:t>
            </a:r>
            <a:r>
              <a:rPr lang="en-US" sz="2067" spc="-267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67">
                <a:solidFill>
                  <a:srgbClr val="3F3532"/>
                </a:solidFill>
                <a:ea typeface="NanumSquare ExtraBold"/>
              </a:rPr>
              <a:t>부딪히며</a:t>
            </a:r>
            <a:r>
              <a:rPr lang="en-US" sz="2067" spc="-267">
                <a:solidFill>
                  <a:srgbClr val="3F3532"/>
                </a:solidFill>
                <a:latin typeface="NanumSquare ExtraBold"/>
              </a:rPr>
              <a:t> </a:t>
            </a:r>
            <a:r>
              <a:rPr lang="ko-KR" altLang="en-US" sz="2067" spc="-267">
                <a:solidFill>
                  <a:srgbClr val="3F3532"/>
                </a:solidFill>
                <a:ea typeface="NanumSquare ExtraBold"/>
              </a:rPr>
              <a:t>밀어낸다</a:t>
            </a:r>
            <a:r>
              <a:rPr lang="en-US" sz="2067" spc="-267">
                <a:solidFill>
                  <a:srgbClr val="3F3532"/>
                </a:solidFill>
                <a:latin typeface="NanumSquare ExtraBold"/>
              </a:rPr>
              <a:t>.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067" y="1566333"/>
            <a:ext cx="2870200" cy="298026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733" y="1566333"/>
            <a:ext cx="2870200" cy="298026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867" y="1566333"/>
            <a:ext cx="2870200" cy="298026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134" y="4792134"/>
            <a:ext cx="880533" cy="296333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620933" y="4775200"/>
            <a:ext cx="8128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9519"/>
              </a:lnSpc>
            </a:pPr>
            <a:r>
              <a:rPr lang="en-US" sz="1733">
                <a:solidFill>
                  <a:srgbClr val="FFFFFF"/>
                </a:solidFill>
                <a:latin typeface="NanumSquare ExtraBold"/>
              </a:rPr>
              <a:t>03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4067" y="4775200"/>
            <a:ext cx="880533" cy="296333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9685867" y="4758267"/>
            <a:ext cx="8128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9519"/>
              </a:lnSpc>
            </a:pPr>
            <a:r>
              <a:rPr lang="en-US" sz="1733">
                <a:solidFill>
                  <a:srgbClr val="FFFFFF"/>
                </a:solidFill>
                <a:latin typeface="NanumSquare ExtraBold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500533" y="5257800"/>
            <a:ext cx="4224867" cy="75353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땅에서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발이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먼저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 </a:t>
            </a:r>
          </a:p>
          <a:p>
            <a:pPr lvl="0" algn="ctr">
              <a:lnSpc>
                <a:spcPct val="120350"/>
              </a:lnSpc>
            </a:pP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떨어지는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 </a:t>
            </a: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사람이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200">
                <a:solidFill>
                  <a:srgbClr val="3F3532"/>
                </a:solidFill>
                <a:ea typeface="NanumSquare ExtraBold"/>
              </a:rPr>
              <a:t>진다</a:t>
            </a:r>
            <a:r>
              <a:rPr lang="en-US" sz="2067" spc="-200">
                <a:solidFill>
                  <a:srgbClr val="3F3532"/>
                </a:solidFill>
                <a:latin typeface="NanumSquare ExtraBold"/>
              </a:rPr>
              <a:t>.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FD1D0AA3-F969-45F4-A7B9-F947C9BD66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E636A24-E914-4EEC-87FC-E941DCCB4AC2}"/>
              </a:ext>
            </a:extLst>
          </p:cNvPr>
          <p:cNvSpPr txBox="1"/>
          <p:nvPr/>
        </p:nvSpPr>
        <p:spPr>
          <a:xfrm>
            <a:off x="2582333" y="85292"/>
            <a:ext cx="7251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>
                <a:solidFill>
                  <a:schemeClr val="bg1"/>
                </a:solidFill>
                <a:latin typeface="+mj-ea"/>
                <a:ea typeface="+mj-ea"/>
              </a:rPr>
              <a:t>손바닥 씨름놀이</a:t>
            </a:r>
          </a:p>
        </p:txBody>
      </p:sp>
      <p:pic>
        <p:nvPicPr>
          <p:cNvPr id="22" name="그림 21" descr="의류, 일러스트레이션, 만화 영화, 클립아트이(가) 표시된 사진&#10;&#10;자동 생성된 설명">
            <a:extLst>
              <a:ext uri="{FF2B5EF4-FFF2-40B4-BE49-F238E27FC236}">
                <a16:creationId xmlns:a16="http://schemas.microsoft.com/office/drawing/2014/main" id="{C82C5EEB-00EA-4EE3-2891-3A4A4D4E3F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52" y="1695247"/>
            <a:ext cx="2792361" cy="2792361"/>
          </a:xfrm>
          <a:prstGeom prst="rect">
            <a:avLst/>
          </a:prstGeom>
        </p:spPr>
      </p:pic>
      <p:pic>
        <p:nvPicPr>
          <p:cNvPr id="24" name="그림 23" descr="의류, 그림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5B1DC6EE-28F5-4509-363B-BBE3A5640A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6985" y="1654030"/>
            <a:ext cx="2792361" cy="2792361"/>
          </a:xfrm>
          <a:prstGeom prst="rect">
            <a:avLst/>
          </a:prstGeom>
        </p:spPr>
      </p:pic>
      <p:pic>
        <p:nvPicPr>
          <p:cNvPr id="26" name="그림 25" descr="의류, 소년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4C0F3380-3974-7179-D079-7541558816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134" y="1654030"/>
            <a:ext cx="2792360" cy="2792360"/>
          </a:xfrm>
          <a:prstGeom prst="rect">
            <a:avLst/>
          </a:prstGeom>
        </p:spPr>
      </p:pic>
      <p:pic>
        <p:nvPicPr>
          <p:cNvPr id="27" name="그림 26" descr="의류, 소년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E6CF5657-74AB-93F6-B919-DA2246D92B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1839" y="1654329"/>
            <a:ext cx="2792360" cy="27923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67" y="1667933"/>
            <a:ext cx="2302933" cy="26924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455607" y="5020189"/>
            <a:ext cx="2353733" cy="1143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067" spc="-333" dirty="0">
                <a:solidFill>
                  <a:srgbClr val="3F3532"/>
                </a:solidFill>
                <a:ea typeface="NanumSquare ExtraBold"/>
              </a:rPr>
              <a:t>쪼그리고</a:t>
            </a:r>
            <a:r>
              <a:rPr lang="en-US" sz="2067" spc="-333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333" dirty="0">
                <a:solidFill>
                  <a:srgbClr val="3F3532"/>
                </a:solidFill>
                <a:ea typeface="NanumSquare ExtraBold"/>
              </a:rPr>
              <a:t>앉아서</a:t>
            </a:r>
            <a:r>
              <a:rPr lang="en-US" sz="2067" spc="-333" dirty="0">
                <a:solidFill>
                  <a:srgbClr val="3F3532"/>
                </a:solidFill>
                <a:latin typeface="NanumSquare ExtraBold"/>
              </a:rPr>
              <a:t>   </a:t>
            </a:r>
            <a:r>
              <a:rPr lang="ko-KR" altLang="en-US" sz="2067" spc="-333" dirty="0">
                <a:solidFill>
                  <a:srgbClr val="3F3532"/>
                </a:solidFill>
                <a:latin typeface="NanumSquare ExtraBold"/>
              </a:rPr>
              <a:t>무릎이나 발목을 잡는다</a:t>
            </a:r>
            <a:r>
              <a:rPr lang="en-US" altLang="ko-KR" sz="2067" spc="-333" dirty="0">
                <a:solidFill>
                  <a:srgbClr val="3F3532"/>
                </a:solidFill>
                <a:latin typeface="NanumSquare ExtraBold"/>
              </a:rPr>
              <a:t>.</a:t>
            </a:r>
            <a:endParaRPr lang="en-US" sz="2067" spc="-200" dirty="0">
              <a:solidFill>
                <a:srgbClr val="3F3532"/>
              </a:solidFill>
              <a:latin typeface="NanumSquare ExtraBold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67" y="4766734"/>
            <a:ext cx="880533" cy="29633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94267" y="4758267"/>
            <a:ext cx="8128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9519"/>
              </a:lnSpc>
            </a:pPr>
            <a:r>
              <a:rPr lang="en-US" sz="1733">
                <a:solidFill>
                  <a:srgbClr val="FFFFFF"/>
                </a:solidFill>
                <a:latin typeface="NanumSquare Extra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4113" y="5232400"/>
            <a:ext cx="2201333" cy="75353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067" dirty="0">
                <a:solidFill>
                  <a:srgbClr val="3F3532"/>
                </a:solidFill>
                <a:ea typeface="NanumSquare ExtraBold"/>
              </a:rPr>
              <a:t>서로</a:t>
            </a:r>
            <a:r>
              <a:rPr lang="en-US" sz="2067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dirty="0">
                <a:solidFill>
                  <a:srgbClr val="3F3532"/>
                </a:solidFill>
                <a:ea typeface="NanumSquare ExtraBold"/>
              </a:rPr>
              <a:t>엉덩이를</a:t>
            </a:r>
            <a:r>
              <a:rPr lang="en-US" sz="2067" dirty="0">
                <a:solidFill>
                  <a:srgbClr val="3F3532"/>
                </a:solidFill>
                <a:latin typeface="NanumSquare ExtraBold"/>
              </a:rPr>
              <a:t> </a:t>
            </a:r>
          </a:p>
          <a:p>
            <a:pPr lvl="0" algn="ctr">
              <a:lnSpc>
                <a:spcPct val="120350"/>
              </a:lnSpc>
            </a:pPr>
            <a:r>
              <a:rPr lang="ko-KR" altLang="en-US" sz="2067" dirty="0" err="1">
                <a:solidFill>
                  <a:srgbClr val="3F3532"/>
                </a:solidFill>
                <a:ea typeface="NanumSquare ExtraBold"/>
              </a:rPr>
              <a:t>마주대고</a:t>
            </a:r>
            <a:r>
              <a:rPr lang="en-US" sz="2067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dirty="0">
                <a:solidFill>
                  <a:srgbClr val="3F3532"/>
                </a:solidFill>
                <a:ea typeface="NanumSquare ExtraBold"/>
              </a:rPr>
              <a:t>앉는다</a:t>
            </a:r>
            <a:r>
              <a:rPr lang="en-US" sz="2067" dirty="0">
                <a:solidFill>
                  <a:srgbClr val="3F3532"/>
                </a:solidFill>
                <a:latin typeface="NanumSquare ExtraBold"/>
              </a:rPr>
              <a:t>.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934" y="4783667"/>
            <a:ext cx="880533" cy="29633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988733" y="4766733"/>
            <a:ext cx="8128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9519"/>
              </a:lnSpc>
            </a:pPr>
            <a:r>
              <a:rPr lang="en-US" sz="1733">
                <a:solidFill>
                  <a:srgbClr val="FFFFFF"/>
                </a:solidFill>
                <a:latin typeface="NanumSquare ExtraBold"/>
              </a:rPr>
              <a:t>02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134" y="4749800"/>
            <a:ext cx="880533" cy="29633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667933"/>
            <a:ext cx="2302933" cy="26924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534" y="1667933"/>
            <a:ext cx="2302933" cy="26924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67" y="1659467"/>
            <a:ext cx="2302933" cy="26924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7467" y="1651000"/>
            <a:ext cx="2302933" cy="26924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6743" y="1286933"/>
            <a:ext cx="668867" cy="66886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7267" y="1346200"/>
            <a:ext cx="668867" cy="66886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8733" y="1337733"/>
            <a:ext cx="668867" cy="668867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5359400" y="4741333"/>
            <a:ext cx="8128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9519"/>
              </a:lnSpc>
            </a:pPr>
            <a:r>
              <a:rPr lang="en-US" sz="1733">
                <a:solidFill>
                  <a:srgbClr val="FFFFFF"/>
                </a:solidFill>
                <a:latin typeface="NanumSquare ExtraBold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73600" y="5346699"/>
            <a:ext cx="2997200" cy="37253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067" spc="-67" dirty="0">
                <a:solidFill>
                  <a:srgbClr val="3F3532"/>
                </a:solidFill>
                <a:ea typeface="NanumSquare ExtraBold"/>
              </a:rPr>
              <a:t>손을</a:t>
            </a:r>
            <a:r>
              <a:rPr lang="en-US" sz="2067" spc="-67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67" dirty="0">
                <a:solidFill>
                  <a:srgbClr val="3F3532"/>
                </a:solidFill>
                <a:ea typeface="NanumSquare ExtraBold"/>
              </a:rPr>
              <a:t>먼저</a:t>
            </a:r>
            <a:r>
              <a:rPr lang="en-US" sz="2067" spc="-67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67" dirty="0">
                <a:solidFill>
                  <a:srgbClr val="3F3532"/>
                </a:solidFill>
                <a:ea typeface="NanumSquare ExtraBold"/>
              </a:rPr>
              <a:t>놓는</a:t>
            </a:r>
            <a:r>
              <a:rPr lang="en-US" sz="2067" spc="-67" dirty="0">
                <a:solidFill>
                  <a:srgbClr val="3F3532"/>
                </a:solidFill>
                <a:latin typeface="NanumSquare ExtraBold"/>
              </a:rPr>
              <a:t> </a:t>
            </a:r>
          </a:p>
          <a:p>
            <a:pPr lvl="0" algn="ctr">
              <a:lnSpc>
                <a:spcPct val="120350"/>
              </a:lnSpc>
            </a:pPr>
            <a:r>
              <a:rPr lang="ko-KR" altLang="en-US" sz="2067" spc="-67" dirty="0">
                <a:solidFill>
                  <a:srgbClr val="3F3532"/>
                </a:solidFill>
                <a:ea typeface="NanumSquare ExtraBold"/>
              </a:rPr>
              <a:t>사람이</a:t>
            </a:r>
            <a:r>
              <a:rPr lang="en-US" sz="2067" spc="-67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67" dirty="0">
                <a:solidFill>
                  <a:srgbClr val="3F3532"/>
                </a:solidFill>
                <a:ea typeface="NanumSquare ExtraBold"/>
              </a:rPr>
              <a:t>진다</a:t>
            </a:r>
            <a:r>
              <a:rPr lang="en-US" sz="2067" spc="-67" dirty="0">
                <a:solidFill>
                  <a:srgbClr val="3F3532"/>
                </a:solidFill>
                <a:latin typeface="NanumSquare ExtraBold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22067" y="5207000"/>
            <a:ext cx="2997200" cy="37253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옆으로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넘어지면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 spc="-133" dirty="0">
                <a:solidFill>
                  <a:srgbClr val="3F3532"/>
                </a:solidFill>
                <a:ea typeface="NanumSquare ExtraBold"/>
              </a:rPr>
              <a:t>진다</a:t>
            </a:r>
            <a:r>
              <a:rPr lang="en-US" sz="2067" spc="-133" dirty="0">
                <a:solidFill>
                  <a:srgbClr val="3F3532"/>
                </a:solidFill>
                <a:latin typeface="NanumSquare ExtraBold"/>
              </a:rPr>
              <a:t>. 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16533" y="5207000"/>
            <a:ext cx="2997200" cy="37253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067">
                <a:solidFill>
                  <a:srgbClr val="3F3532"/>
                </a:solidFill>
                <a:ea typeface="NanumSquare ExtraBold"/>
              </a:rPr>
              <a:t>밀려나면</a:t>
            </a:r>
            <a:r>
              <a:rPr lang="en-US" sz="2067">
                <a:solidFill>
                  <a:srgbClr val="3F3532"/>
                </a:solidFill>
                <a:latin typeface="NanumSquare ExtraBold"/>
              </a:rPr>
              <a:t> </a:t>
            </a:r>
            <a:r>
              <a:rPr lang="ko-KR" altLang="en-US" sz="2067">
                <a:solidFill>
                  <a:srgbClr val="3F3532"/>
                </a:solidFill>
                <a:ea typeface="NanumSquare ExtraBold"/>
              </a:rPr>
              <a:t>진다</a:t>
            </a:r>
            <a:r>
              <a:rPr lang="en-US" sz="2067">
                <a:solidFill>
                  <a:srgbClr val="3F3532"/>
                </a:solidFill>
                <a:latin typeface="NanumSquare ExtraBold"/>
              </a:rPr>
              <a:t>.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AA978EF8-10C0-44B2-995C-53795AFD49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5163" y="0"/>
            <a:ext cx="12239899" cy="11370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A7D7F69-24A6-4DC8-9EFE-57080E7F6B09}"/>
              </a:ext>
            </a:extLst>
          </p:cNvPr>
          <p:cNvSpPr txBox="1"/>
          <p:nvPr/>
        </p:nvSpPr>
        <p:spPr>
          <a:xfrm>
            <a:off x="2351742" y="156116"/>
            <a:ext cx="7251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>
                <a:solidFill>
                  <a:schemeClr val="bg1"/>
                </a:solidFill>
                <a:latin typeface="+mj-ea"/>
                <a:ea typeface="+mj-ea"/>
              </a:rPr>
              <a:t>   </a:t>
            </a:r>
            <a:r>
              <a:rPr lang="ko-KR" altLang="en-US" sz="4800" b="1" dirty="0">
                <a:solidFill>
                  <a:schemeClr val="bg1"/>
                </a:solidFill>
                <a:latin typeface="+mj-ea"/>
                <a:ea typeface="+mj-ea"/>
              </a:rPr>
              <a:t>엉덩이 씨름놀이</a:t>
            </a:r>
          </a:p>
        </p:txBody>
      </p:sp>
      <p:pic>
        <p:nvPicPr>
          <p:cNvPr id="25" name="그림 24" descr="만화 영화, 일러스트레이션, 그림, 클립아트이(가) 표시된 사진&#10;&#10;자동 생성된 설명">
            <a:extLst>
              <a:ext uri="{FF2B5EF4-FFF2-40B4-BE49-F238E27FC236}">
                <a16:creationId xmlns:a16="http://schemas.microsoft.com/office/drawing/2014/main" id="{F69C1345-DC2C-38C0-B974-C6F80C187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209" y="2016424"/>
            <a:ext cx="2160533" cy="2160533"/>
          </a:xfrm>
          <a:prstGeom prst="rect">
            <a:avLst/>
          </a:prstGeom>
        </p:spPr>
      </p:pic>
      <p:pic>
        <p:nvPicPr>
          <p:cNvPr id="27" name="그림 26" descr="일러스트레이션, 만화 영화, 클립아트이(가) 표시된 사진&#10;&#10;자동 생성된 설명">
            <a:extLst>
              <a:ext uri="{FF2B5EF4-FFF2-40B4-BE49-F238E27FC236}">
                <a16:creationId xmlns:a16="http://schemas.microsoft.com/office/drawing/2014/main" id="{2AFEC4B4-2332-ACC2-0E63-D77897B83D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0100" y="1987342"/>
            <a:ext cx="2241071" cy="2241071"/>
          </a:xfrm>
          <a:prstGeom prst="rect">
            <a:avLst/>
          </a:prstGeom>
        </p:spPr>
      </p:pic>
      <p:pic>
        <p:nvPicPr>
          <p:cNvPr id="29" name="그림 28" descr="클립아트, 만화 영화, 일러스트레이션이(가) 표시된 사진&#10;&#10;자동 생성된 설명">
            <a:extLst>
              <a:ext uri="{FF2B5EF4-FFF2-40B4-BE49-F238E27FC236}">
                <a16:creationId xmlns:a16="http://schemas.microsoft.com/office/drawing/2014/main" id="{3826972A-06A2-14CA-4CB2-31355BDBFC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3693" y="2015067"/>
            <a:ext cx="2172660" cy="2172660"/>
          </a:xfrm>
          <a:prstGeom prst="rect">
            <a:avLst/>
          </a:prstGeom>
        </p:spPr>
      </p:pic>
      <p:pic>
        <p:nvPicPr>
          <p:cNvPr id="31" name="그림 30" descr="만화 영화, 일러스트레이션, 그림, 클립아트이(가) 표시된 사진&#10;&#10;자동 생성된 설명">
            <a:extLst>
              <a:ext uri="{FF2B5EF4-FFF2-40B4-BE49-F238E27FC236}">
                <a16:creationId xmlns:a16="http://schemas.microsoft.com/office/drawing/2014/main" id="{4DF49DA5-8AFD-409B-F5EA-94098DDB23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48055" y="2021769"/>
            <a:ext cx="2155188" cy="2155188"/>
          </a:xfrm>
          <a:prstGeom prst="rect">
            <a:avLst/>
          </a:prstGeom>
        </p:spPr>
      </p:pic>
      <p:pic>
        <p:nvPicPr>
          <p:cNvPr id="33" name="그림 32" descr="만화 영화, 일러스트레이션, 클립아트이(가) 표시된 사진&#10;&#10;자동 생성된 설명">
            <a:extLst>
              <a:ext uri="{FF2B5EF4-FFF2-40B4-BE49-F238E27FC236}">
                <a16:creationId xmlns:a16="http://schemas.microsoft.com/office/drawing/2014/main" id="{9B6A0412-B465-1D76-372F-15A4B00C26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60683" y="2036849"/>
            <a:ext cx="2140108" cy="21401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110</Words>
  <Application>Microsoft Office PowerPoint</Application>
  <PresentationFormat>와이드스크린</PresentationFormat>
  <Paragraphs>39</Paragraphs>
  <Slides>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3" baseType="lpstr">
      <vt:lpstr>NanumSquare ExtraBold</vt:lpstr>
      <vt:lpstr>Sandoll 오브제 TTF 01 Regular</vt:lpstr>
      <vt:lpstr>Sandoll 크림빵 TTF</vt:lpstr>
      <vt:lpstr>맑은 고딕</vt:lpstr>
      <vt:lpstr>Arial</vt:lpstr>
      <vt:lpstr>Sandoll 이야기 TTF 02 Medium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혜린 김</cp:lastModifiedBy>
  <cp:revision>40</cp:revision>
  <dcterms:created xsi:type="dcterms:W3CDTF">2024-05-07T04:08:27Z</dcterms:created>
  <dcterms:modified xsi:type="dcterms:W3CDTF">2024-12-04T10:52:07Z</dcterms:modified>
</cp:coreProperties>
</file>