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80" r:id="rId2"/>
    <p:sldId id="293" r:id="rId3"/>
    <p:sldId id="295" r:id="rId4"/>
    <p:sldId id="269" r:id="rId5"/>
    <p:sldId id="301" r:id="rId6"/>
    <p:sldId id="302" r:id="rId7"/>
    <p:sldId id="300" r:id="rId8"/>
  </p:sldIdLst>
  <p:sldSz cx="12192000" cy="6858000"/>
  <p:notesSz cx="6858000" cy="9144000"/>
  <p:embeddedFontLst>
    <p:embeddedFont>
      <p:font typeface="Sandoll 이야기 TTF 02 Medium" panose="020B0600000101010101" charset="-127"/>
      <p:regular r:id="rId10"/>
    </p:embeddedFont>
    <p:embeddedFont>
      <p:font typeface="Sandoll 크림빵 TTF" panose="020B0600000101010101" charset="-127"/>
      <p:regular r:id="rId11"/>
    </p:embeddedFont>
    <p:embeddedFont>
      <p:font typeface="맑은 고딕" panose="020B0503020000020004" pitchFamily="50" charset="-127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0D0"/>
    <a:srgbClr val="FAE1CE"/>
    <a:srgbClr val="BF9465"/>
    <a:srgbClr val="BB7A33"/>
    <a:srgbClr val="64554C"/>
    <a:srgbClr val="9A8C72"/>
    <a:srgbClr val="EFEDED"/>
    <a:srgbClr val="A49388"/>
    <a:srgbClr val="423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28" Type="http://customschemas.google.com/relationships/presentationmetadata" Target="metadata"/><Relationship Id="rId10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1043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6700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4968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8549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1388D206-4B3F-F306-23EB-0D39E3FDD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F97E64D4-67F8-F74E-F30F-383B97E599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0C465378-985A-F283-9666-6EA0C805E4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7092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77F531F2-FABC-BA06-1064-E49249CCF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C460D086-7ECD-E285-EA53-D49DB176D0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67C1A2AA-F0E9-1052-BF11-CE9FD4EE7D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3931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A42603CC-8992-6F79-9D04-5B951214E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956E445C-376C-B98F-0014-52381BB5DA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80CC34F2-C7A5-04EE-ED47-AE9E37AD0C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7477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2.png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EEF58246-409A-D041-4999-9185758A64AC}"/>
              </a:ext>
            </a:extLst>
          </p:cNvPr>
          <p:cNvGrpSpPr/>
          <p:nvPr/>
        </p:nvGrpSpPr>
        <p:grpSpPr>
          <a:xfrm>
            <a:off x="-35162" y="6039796"/>
            <a:ext cx="12206345" cy="818203"/>
            <a:chOff x="-14346" y="3586480"/>
            <a:chExt cx="14903607" cy="1259108"/>
          </a:xfrm>
          <a:blipFill>
            <a:blip r:embed="rId3"/>
            <a:tile tx="0" ty="0" sx="100000" sy="100000" flip="none" algn="tl"/>
          </a:blipFill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3E71C884-9B7B-C2AE-37ED-6477175002C1}"/>
                </a:ext>
              </a:extLst>
            </p:cNvPr>
            <p:cNvGrpSpPr/>
            <p:nvPr/>
          </p:nvGrpSpPr>
          <p:grpSpPr>
            <a:xfrm>
              <a:off x="7456558" y="360349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95" name="자유형: 도형 94">
                <a:extLst>
                  <a:ext uri="{FF2B5EF4-FFF2-40B4-BE49-F238E27FC236}">
                    <a16:creationId xmlns:a16="http://schemas.microsoft.com/office/drawing/2014/main" id="{D5228B64-7C91-FBB7-FD77-2B64826B7B7E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자유형: 도형 95">
                <a:extLst>
                  <a:ext uri="{FF2B5EF4-FFF2-40B4-BE49-F238E27FC236}">
                    <a16:creationId xmlns:a16="http://schemas.microsoft.com/office/drawing/2014/main" id="{9AF1FC03-C00A-2E93-75EE-E768C644C39B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자유형: 도형 96">
                <a:extLst>
                  <a:ext uri="{FF2B5EF4-FFF2-40B4-BE49-F238E27FC236}">
                    <a16:creationId xmlns:a16="http://schemas.microsoft.com/office/drawing/2014/main" id="{E7B05717-E6B5-B4C3-9E25-5B9E701295EB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자유형: 도형 97">
                <a:extLst>
                  <a:ext uri="{FF2B5EF4-FFF2-40B4-BE49-F238E27FC236}">
                    <a16:creationId xmlns:a16="http://schemas.microsoft.com/office/drawing/2014/main" id="{CAF9C7B7-A63C-A0FD-0DD4-FA52D29358EF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9" name="자유형: 도형 98">
                <a:extLst>
                  <a:ext uri="{FF2B5EF4-FFF2-40B4-BE49-F238E27FC236}">
                    <a16:creationId xmlns:a16="http://schemas.microsoft.com/office/drawing/2014/main" id="{42B43C1A-BCEA-EE71-85F0-5A06EB1D7A28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CADA55A-886B-E716-2ACC-375FD0149A8D}"/>
                </a:ext>
              </a:extLst>
            </p:cNvPr>
            <p:cNvGrpSpPr/>
            <p:nvPr/>
          </p:nvGrpSpPr>
          <p:grpSpPr>
            <a:xfrm>
              <a:off x="9558328" y="359663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90" name="자유형: 도형 89">
                <a:extLst>
                  <a:ext uri="{FF2B5EF4-FFF2-40B4-BE49-F238E27FC236}">
                    <a16:creationId xmlns:a16="http://schemas.microsoft.com/office/drawing/2014/main" id="{929139BB-FD0B-1C4E-9300-550D2D522F5D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1" name="자유형: 도형 90">
                <a:extLst>
                  <a:ext uri="{FF2B5EF4-FFF2-40B4-BE49-F238E27FC236}">
                    <a16:creationId xmlns:a16="http://schemas.microsoft.com/office/drawing/2014/main" id="{CCEB8F2E-6F2D-9CFB-58E3-119ABB018684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자유형: 도형 91">
                <a:extLst>
                  <a:ext uri="{FF2B5EF4-FFF2-40B4-BE49-F238E27FC236}">
                    <a16:creationId xmlns:a16="http://schemas.microsoft.com/office/drawing/2014/main" id="{F30E2DA5-664D-F32F-B5D4-E3735482095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자유형: 도형 92">
                <a:extLst>
                  <a:ext uri="{FF2B5EF4-FFF2-40B4-BE49-F238E27FC236}">
                    <a16:creationId xmlns:a16="http://schemas.microsoft.com/office/drawing/2014/main" id="{23F9E9E2-3C81-E6CA-0860-5510C97DA033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4" name="자유형: 도형 93">
                <a:extLst>
                  <a:ext uri="{FF2B5EF4-FFF2-40B4-BE49-F238E27FC236}">
                    <a16:creationId xmlns:a16="http://schemas.microsoft.com/office/drawing/2014/main" id="{5518D2C6-1FC7-4BA3-3FA4-5CEF3592F74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56D69731-20FC-65CC-0BC5-561D5DF7F810}"/>
                </a:ext>
              </a:extLst>
            </p:cNvPr>
            <p:cNvGrpSpPr/>
            <p:nvPr/>
          </p:nvGrpSpPr>
          <p:grpSpPr>
            <a:xfrm>
              <a:off x="11660098" y="3589788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CC936BCA-E2A6-3C2A-6DC1-99F49F10E790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A536EAEC-0DE8-DC27-2C48-5806A5F54D58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63B49C1B-8287-3604-8EBB-72A17CEB9507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자유형: 도형 87">
                <a:extLst>
                  <a:ext uri="{FF2B5EF4-FFF2-40B4-BE49-F238E27FC236}">
                    <a16:creationId xmlns:a16="http://schemas.microsoft.com/office/drawing/2014/main" id="{9473A5CB-7CE4-9B7B-FF0B-A8884299F8C7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9" name="자유형: 도형 88">
                <a:extLst>
                  <a:ext uri="{FF2B5EF4-FFF2-40B4-BE49-F238E27FC236}">
                    <a16:creationId xmlns:a16="http://schemas.microsoft.com/office/drawing/2014/main" id="{6343C0F8-7EA7-CE8A-35DD-1BFDA8E540BA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9354F2EC-68F5-4A8E-D171-6550164D713A}"/>
                </a:ext>
              </a:extLst>
            </p:cNvPr>
            <p:cNvGrpSpPr/>
            <p:nvPr/>
          </p:nvGrpSpPr>
          <p:grpSpPr>
            <a:xfrm>
              <a:off x="8490843" y="379908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EED883CB-6692-307C-9CFC-B6E5D475BCF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자유형: 도형 80">
                <a:extLst>
                  <a:ext uri="{FF2B5EF4-FFF2-40B4-BE49-F238E27FC236}">
                    <a16:creationId xmlns:a16="http://schemas.microsoft.com/office/drawing/2014/main" id="{3782E350-4572-09D4-813D-9C6E768F9829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E760748F-3CF5-FD32-9338-5B6AFE1990A0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3" name="자유형: 도형 82">
                <a:extLst>
                  <a:ext uri="{FF2B5EF4-FFF2-40B4-BE49-F238E27FC236}">
                    <a16:creationId xmlns:a16="http://schemas.microsoft.com/office/drawing/2014/main" id="{BD0694E0-D183-BD06-0AB8-9080A1DF14C0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자유형: 도형 83">
                <a:extLst>
                  <a:ext uri="{FF2B5EF4-FFF2-40B4-BE49-F238E27FC236}">
                    <a16:creationId xmlns:a16="http://schemas.microsoft.com/office/drawing/2014/main" id="{F3691819-BB9B-220E-436F-9A5F0C3111AB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B79FC663-F2CC-86F0-DC42-01CBBB89E950}"/>
                </a:ext>
              </a:extLst>
            </p:cNvPr>
            <p:cNvGrpSpPr/>
            <p:nvPr/>
          </p:nvGrpSpPr>
          <p:grpSpPr>
            <a:xfrm>
              <a:off x="10644314" y="3799083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75" name="자유형: 도형 74">
                <a:extLst>
                  <a:ext uri="{FF2B5EF4-FFF2-40B4-BE49-F238E27FC236}">
                    <a16:creationId xmlns:a16="http://schemas.microsoft.com/office/drawing/2014/main" id="{A9B881E2-47BB-F93A-4547-5C6B08ED50D8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자유형: 도형 75">
                <a:extLst>
                  <a:ext uri="{FF2B5EF4-FFF2-40B4-BE49-F238E27FC236}">
                    <a16:creationId xmlns:a16="http://schemas.microsoft.com/office/drawing/2014/main" id="{59CFE025-2CD7-4065-314A-99B2EC17416E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자유형: 도형 76">
                <a:extLst>
                  <a:ext uri="{FF2B5EF4-FFF2-40B4-BE49-F238E27FC236}">
                    <a16:creationId xmlns:a16="http://schemas.microsoft.com/office/drawing/2014/main" id="{A0C87C55-F3B6-61F1-2C08-86EB9490B27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자유형: 도형 77">
                <a:extLst>
                  <a:ext uri="{FF2B5EF4-FFF2-40B4-BE49-F238E27FC236}">
                    <a16:creationId xmlns:a16="http://schemas.microsoft.com/office/drawing/2014/main" id="{0894D42A-E620-C6E2-1623-BE883E73C4B4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381039CE-4C46-AAED-6DF6-34E912C0730A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FB5E9150-1110-D1B1-55B1-4BAA0786A238}"/>
                </a:ext>
              </a:extLst>
            </p:cNvPr>
            <p:cNvGrpSpPr/>
            <p:nvPr/>
          </p:nvGrpSpPr>
          <p:grpSpPr>
            <a:xfrm>
              <a:off x="12788708" y="37990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70" name="자유형: 도형 69">
                <a:extLst>
                  <a:ext uri="{FF2B5EF4-FFF2-40B4-BE49-F238E27FC236}">
                    <a16:creationId xmlns:a16="http://schemas.microsoft.com/office/drawing/2014/main" id="{981384C0-8D3B-CD1A-C2BE-357159CE1FF4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E6BAEB84-7D91-1913-7148-0F373421FD36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자유형: 도형 71">
                <a:extLst>
                  <a:ext uri="{FF2B5EF4-FFF2-40B4-BE49-F238E27FC236}">
                    <a16:creationId xmlns:a16="http://schemas.microsoft.com/office/drawing/2014/main" id="{063A9A84-08EB-24B9-ADAD-C3881229D7A4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3" name="자유형: 도형 72">
                <a:extLst>
                  <a:ext uri="{FF2B5EF4-FFF2-40B4-BE49-F238E27FC236}">
                    <a16:creationId xmlns:a16="http://schemas.microsoft.com/office/drawing/2014/main" id="{434305B6-0D63-1A9C-34D5-21E733EC770A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BD0A8386-5A30-0FB6-8444-0891FF6C19C1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FFAD559B-D6BD-36F4-EEA6-6998D73783C2}"/>
                </a:ext>
              </a:extLst>
            </p:cNvPr>
            <p:cNvGrpSpPr/>
            <p:nvPr/>
          </p:nvGrpSpPr>
          <p:grpSpPr>
            <a:xfrm>
              <a:off x="1053711" y="36001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DD20C2E6-BF9E-3428-B10C-F30846B30D68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F78CBA98-8F17-42E4-7B3F-E069551A5934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9443AE35-19DF-4120-873E-DA5677C2FBD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151F574C-1C63-1248-509D-F0A767E605EE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89EEBA92-BC4F-FDF1-235D-3091C6DD816A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BEDA8BBD-080B-17BE-B3C5-7BE7A3A9A405}"/>
                </a:ext>
              </a:extLst>
            </p:cNvPr>
            <p:cNvGrpSpPr/>
            <p:nvPr/>
          </p:nvGrpSpPr>
          <p:grpSpPr>
            <a:xfrm>
              <a:off x="3155481" y="3593331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60" name="자유형: 도형 59">
                <a:extLst>
                  <a:ext uri="{FF2B5EF4-FFF2-40B4-BE49-F238E27FC236}">
                    <a16:creationId xmlns:a16="http://schemas.microsoft.com/office/drawing/2014/main" id="{6BE87E4E-EAAE-3FFF-BF47-437412B6224B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5AFF481F-B297-1E6E-620E-847A4D9FEA4F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09E0B2CD-64AF-242B-B63E-99A0E4704541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자유형: 도형 62">
                <a:extLst>
                  <a:ext uri="{FF2B5EF4-FFF2-40B4-BE49-F238E27FC236}">
                    <a16:creationId xmlns:a16="http://schemas.microsoft.com/office/drawing/2014/main" id="{F5B68203-D9B8-ECE8-4434-0CC842ED329E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B76EF792-790B-4B52-5C0A-F9D942D017E7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C537AC06-EE9C-4866-4C36-6E1BA4FF7FF4}"/>
                </a:ext>
              </a:extLst>
            </p:cNvPr>
            <p:cNvGrpSpPr/>
            <p:nvPr/>
          </p:nvGrpSpPr>
          <p:grpSpPr>
            <a:xfrm>
              <a:off x="5257251" y="358648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55" name="자유형: 도형 54">
                <a:extLst>
                  <a:ext uri="{FF2B5EF4-FFF2-40B4-BE49-F238E27FC236}">
                    <a16:creationId xmlns:a16="http://schemas.microsoft.com/office/drawing/2014/main" id="{E4936DB4-AF7D-810F-1025-8124BEF3419F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자유형: 도형 55">
                <a:extLst>
                  <a:ext uri="{FF2B5EF4-FFF2-40B4-BE49-F238E27FC236}">
                    <a16:creationId xmlns:a16="http://schemas.microsoft.com/office/drawing/2014/main" id="{CD650C3D-326C-EABE-0BF5-38557100FB7B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자유형: 도형 56">
                <a:extLst>
                  <a:ext uri="{FF2B5EF4-FFF2-40B4-BE49-F238E27FC236}">
                    <a16:creationId xmlns:a16="http://schemas.microsoft.com/office/drawing/2014/main" id="{BB350C90-99DB-8FD7-D3BB-90D16B121EA7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E9B76DC7-CF38-B488-FBEE-93CE4A62D7B6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342F3D55-D812-3025-A6BB-10D8CD43EA07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70488379-2AB8-8302-30C8-131583D277DC}"/>
                </a:ext>
              </a:extLst>
            </p:cNvPr>
            <p:cNvGrpSpPr/>
            <p:nvPr/>
          </p:nvGrpSpPr>
          <p:grpSpPr>
            <a:xfrm>
              <a:off x="2087996" y="3795776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C97ED321-426A-9D71-DEF8-DCB602D716A1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5A8BEE51-F5AE-59DB-5C1F-CA6835D72062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:a16="http://schemas.microsoft.com/office/drawing/2014/main" id="{19716103-7E3C-73AA-C2A7-E9A1A579E86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0DD123D8-01A9-A75D-1012-DAD5B45E85B6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자유형: 도형 53">
                <a:extLst>
                  <a:ext uri="{FF2B5EF4-FFF2-40B4-BE49-F238E27FC236}">
                    <a16:creationId xmlns:a16="http://schemas.microsoft.com/office/drawing/2014/main" id="{D28C2952-A499-009F-F5B4-BDB0B2ACEEE5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C5309416-ABB8-22F1-046D-A701E73A71B2}"/>
                </a:ext>
              </a:extLst>
            </p:cNvPr>
            <p:cNvGrpSpPr/>
            <p:nvPr/>
          </p:nvGrpSpPr>
          <p:grpSpPr>
            <a:xfrm>
              <a:off x="4241467" y="3795775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BEA9C149-A905-CA5E-6BD3-B4DDD607A330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78C64A85-E3F6-5032-1B87-D03E95C3884D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6A9BC696-F6D6-780A-D673-7C805F96594F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ACF57009-B3C0-9977-D3D2-42B5A753CCE8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3F4E94B1-11E3-CCF8-C9FB-6AAD5E3C1236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8C964D30-44F8-2717-4AAF-094DE13246D9}"/>
                </a:ext>
              </a:extLst>
            </p:cNvPr>
            <p:cNvGrpSpPr/>
            <p:nvPr/>
          </p:nvGrpSpPr>
          <p:grpSpPr>
            <a:xfrm>
              <a:off x="6385861" y="379577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F5D6BAF9-24AB-C5B5-10A4-789348AB8CA0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AC163382-D187-B161-6531-F0369B40BE5C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D4CC541A-59FA-1245-8F72-3538C7BF58F5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B9989AA9-8967-8020-3E67-541767EDBD24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E67AD074-12EA-37B4-1EFB-39EE8181E4F3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EF73AB6A-EED8-9477-C950-80EC94C8B019}"/>
                </a:ext>
              </a:extLst>
            </p:cNvPr>
            <p:cNvGrpSpPr/>
            <p:nvPr/>
          </p:nvGrpSpPr>
          <p:grpSpPr>
            <a:xfrm>
              <a:off x="-14346" y="379627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E6AED880-7ECB-F430-B2B7-818B280E95E6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D6A5B237-3B50-A324-4676-8DE7E857689B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966DA808-ACE7-A90E-1CEB-4D1C3583DE82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DC6421D5-86A6-7276-F7DC-C8D7B468CA43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E18DB726-5319-9AAE-1E67-B912347E81CC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CA35F2E-2F49-FCE7-6AE9-60A0DA053673}"/>
              </a:ext>
            </a:extLst>
          </p:cNvPr>
          <p:cNvGrpSpPr/>
          <p:nvPr/>
        </p:nvGrpSpPr>
        <p:grpSpPr>
          <a:xfrm>
            <a:off x="3135433" y="3686770"/>
            <a:ext cx="5687317" cy="2225924"/>
            <a:chOff x="1962747" y="2871962"/>
            <a:chExt cx="5687317" cy="2225924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AEC6E4FD-2192-F5AD-126D-1780174DC4E1}"/>
                </a:ext>
              </a:extLst>
            </p:cNvPr>
            <p:cNvSpPr/>
            <p:nvPr/>
          </p:nvSpPr>
          <p:spPr>
            <a:xfrm>
              <a:off x="2317158" y="3073677"/>
              <a:ext cx="4970367" cy="18301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그림 8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C32DBB7D-70FB-12CE-4C32-C7C10DA67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962747" y="2871962"/>
              <a:ext cx="427432" cy="2225924"/>
            </a:xfrm>
            <a:prstGeom prst="rect">
              <a:avLst/>
            </a:prstGeom>
          </p:spPr>
        </p:pic>
        <p:pic>
          <p:nvPicPr>
            <p:cNvPr id="10" name="그림 9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5AC48FC8-ABF0-AB50-DB9C-26A8238FF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222632" y="2871962"/>
              <a:ext cx="427432" cy="2225924"/>
            </a:xfrm>
            <a:prstGeom prst="rect">
              <a:avLst/>
            </a:prstGeom>
          </p:spPr>
        </p:pic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85B72AC-616B-6CDD-B6EC-4DD10C53F293}"/>
              </a:ext>
            </a:extLst>
          </p:cNvPr>
          <p:cNvGrpSpPr/>
          <p:nvPr/>
        </p:nvGrpSpPr>
        <p:grpSpPr>
          <a:xfrm>
            <a:off x="0" y="96220"/>
            <a:ext cx="1764380" cy="6802648"/>
            <a:chOff x="0" y="-46655"/>
            <a:chExt cx="1764380" cy="6802648"/>
          </a:xfrm>
        </p:grpSpPr>
        <p:pic>
          <p:nvPicPr>
            <p:cNvPr id="37" name="그림 36" descr="사각형, 직사각형, 대칭, 패턴이(가) 표시된 사진&#10;&#10;자동 생성된 설명">
              <a:extLst>
                <a:ext uri="{FF2B5EF4-FFF2-40B4-BE49-F238E27FC236}">
                  <a16:creationId xmlns:a16="http://schemas.microsoft.com/office/drawing/2014/main" id="{69E80BF2-B5ED-7FD6-8C79-274656C417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8387" r="-1"/>
            <a:stretch/>
          </p:blipFill>
          <p:spPr>
            <a:xfrm>
              <a:off x="0" y="-46655"/>
              <a:ext cx="1708400" cy="6802648"/>
            </a:xfrm>
            <a:prstGeom prst="rect">
              <a:avLst/>
            </a:prstGeom>
          </p:spPr>
        </p:pic>
        <p:pic>
          <p:nvPicPr>
            <p:cNvPr id="40" name="그림 39" descr="상징, 원, 그래픽, 로고이(가) 표시된 사진&#10;&#10;자동 생성된 설명">
              <a:extLst>
                <a:ext uri="{FF2B5EF4-FFF2-40B4-BE49-F238E27FC236}">
                  <a16:creationId xmlns:a16="http://schemas.microsoft.com/office/drawing/2014/main" id="{F3EBF455-886A-BABD-7D30-C3E5B5C48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21277" y="3442996"/>
              <a:ext cx="543103" cy="606835"/>
            </a:xfrm>
            <a:prstGeom prst="rect">
              <a:avLst/>
            </a:prstGeom>
          </p:spPr>
        </p:pic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739D94C8-988A-FE97-2A45-7642D792166C}"/>
              </a:ext>
            </a:extLst>
          </p:cNvPr>
          <p:cNvGrpSpPr/>
          <p:nvPr/>
        </p:nvGrpSpPr>
        <p:grpSpPr>
          <a:xfrm>
            <a:off x="10427620" y="96220"/>
            <a:ext cx="1764380" cy="6802648"/>
            <a:chOff x="10427620" y="-46655"/>
            <a:chExt cx="1764380" cy="6802648"/>
          </a:xfrm>
        </p:grpSpPr>
        <p:pic>
          <p:nvPicPr>
            <p:cNvPr id="38" name="그림 37" descr="사각형, 직사각형, 대칭, 패턴이(가) 표시된 사진&#10;&#10;자동 생성된 설명">
              <a:extLst>
                <a:ext uri="{FF2B5EF4-FFF2-40B4-BE49-F238E27FC236}">
                  <a16:creationId xmlns:a16="http://schemas.microsoft.com/office/drawing/2014/main" id="{1B7625E3-2DC0-D473-78F2-4DF9E2449E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8110"/>
            <a:stretch/>
          </p:blipFill>
          <p:spPr>
            <a:xfrm flipH="1">
              <a:off x="10427620" y="-46655"/>
              <a:ext cx="1764380" cy="6802648"/>
            </a:xfrm>
            <a:prstGeom prst="rect">
              <a:avLst/>
            </a:prstGeom>
          </p:spPr>
        </p:pic>
        <p:pic>
          <p:nvPicPr>
            <p:cNvPr id="41" name="그림 40" descr="상징, 원, 그래픽, 로고이(가) 표시된 사진&#10;&#10;자동 생성된 설명">
              <a:extLst>
                <a:ext uri="{FF2B5EF4-FFF2-40B4-BE49-F238E27FC236}">
                  <a16:creationId xmlns:a16="http://schemas.microsoft.com/office/drawing/2014/main" id="{7BE1FEA4-9DB5-87C8-41A5-A15302241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27620" y="3442996"/>
              <a:ext cx="543103" cy="606835"/>
            </a:xfrm>
            <a:prstGeom prst="rect">
              <a:avLst/>
            </a:prstGeom>
          </p:spPr>
        </p:pic>
      </p:grpSp>
      <p:pic>
        <p:nvPicPr>
          <p:cNvPr id="101" name="그림 100">
            <a:extLst>
              <a:ext uri="{FF2B5EF4-FFF2-40B4-BE49-F238E27FC236}">
                <a16:creationId xmlns:a16="http://schemas.microsoft.com/office/drawing/2014/main" id="{21BFD880-251A-F745-E98C-9293FF49B9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E2B3542B-521B-B062-E766-C519A6A4510B}"/>
              </a:ext>
            </a:extLst>
          </p:cNvPr>
          <p:cNvGrpSpPr/>
          <p:nvPr/>
        </p:nvGrpSpPr>
        <p:grpSpPr>
          <a:xfrm>
            <a:off x="4390461" y="2812165"/>
            <a:ext cx="3070309" cy="746665"/>
            <a:chOff x="4592543" y="2469583"/>
            <a:chExt cx="3070309" cy="746665"/>
          </a:xfrm>
        </p:grpSpPr>
        <p:sp>
          <p:nvSpPr>
            <p:cNvPr id="149" name="사각형: 둥근 모서리 148">
              <a:extLst>
                <a:ext uri="{FF2B5EF4-FFF2-40B4-BE49-F238E27FC236}">
                  <a16:creationId xmlns:a16="http://schemas.microsoft.com/office/drawing/2014/main" id="{4EB8CE57-8E21-8F57-0039-FD88E5D49DAE}"/>
                </a:ext>
              </a:extLst>
            </p:cNvPr>
            <p:cNvSpPr/>
            <p:nvPr/>
          </p:nvSpPr>
          <p:spPr>
            <a:xfrm>
              <a:off x="4661539" y="2555974"/>
              <a:ext cx="3001313" cy="6602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 w="889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Sandoll 크림빵 TTF" panose="020B0600000101010101" pitchFamily="50" charset="-127"/>
                <a:ea typeface="Sandoll 크림빵 TTF" panose="020B0600000101010101" pitchFamily="50" charset="-127"/>
              </a:endParaRPr>
            </a:p>
          </p:txBody>
        </p:sp>
        <p:sp>
          <p:nvSpPr>
            <p:cNvPr id="151" name="사각형: 둥근 모서리 150">
              <a:extLst>
                <a:ext uri="{FF2B5EF4-FFF2-40B4-BE49-F238E27FC236}">
                  <a16:creationId xmlns:a16="http://schemas.microsoft.com/office/drawing/2014/main" id="{2C91A1F0-4F05-46D7-8396-AFE31F15D631}"/>
                </a:ext>
              </a:extLst>
            </p:cNvPr>
            <p:cNvSpPr/>
            <p:nvPr/>
          </p:nvSpPr>
          <p:spPr>
            <a:xfrm>
              <a:off x="4592543" y="2469583"/>
              <a:ext cx="2932318" cy="660274"/>
            </a:xfrm>
            <a:prstGeom prst="roundRect">
              <a:avLst>
                <a:gd name="adj" fmla="val 50000"/>
              </a:avLst>
            </a:prstGeom>
            <a:noFill/>
            <a:ln w="34925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Sandoll 크림빵 TTF" panose="020B0600000101010101" pitchFamily="50" charset="-127"/>
                <a:ea typeface="Sandoll 크림빵 TTF" panose="020B0600000101010101" pitchFamily="50" charset="-127"/>
              </a:endParaRP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89638E6E-1229-5C4B-9FF3-B4AB5865F6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9290" y="1131623"/>
            <a:ext cx="8630854" cy="1552792"/>
          </a:xfrm>
          <a:prstGeom prst="rect">
            <a:avLst/>
          </a:prstGeom>
        </p:spPr>
      </p:pic>
      <p:pic>
        <p:nvPicPr>
          <p:cNvPr id="100" name="그림 99">
            <a:extLst>
              <a:ext uri="{FF2B5EF4-FFF2-40B4-BE49-F238E27FC236}">
                <a16:creationId xmlns:a16="http://schemas.microsoft.com/office/drawing/2014/main" id="{520ADD4E-0D66-4962-AF10-ED2F706C0A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6211" y="2778351"/>
            <a:ext cx="1285714" cy="856219"/>
          </a:xfrm>
          <a:prstGeom prst="rect">
            <a:avLst/>
          </a:prstGeom>
        </p:spPr>
      </p:pic>
      <p:pic>
        <p:nvPicPr>
          <p:cNvPr id="2" name="그림 1" descr="그래픽, 폰트, 로고, 그래픽 디자인이(가) 표시된 사진">
            <a:extLst>
              <a:ext uri="{FF2B5EF4-FFF2-40B4-BE49-F238E27FC236}">
                <a16:creationId xmlns:a16="http://schemas.microsoft.com/office/drawing/2014/main" id="{35D7E2FF-67CA-7339-88AF-01695928D6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6387" y="3868507"/>
            <a:ext cx="3144091" cy="194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28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40598F73-6607-0702-B767-831C2B988EBA}"/>
              </a:ext>
            </a:extLst>
          </p:cNvPr>
          <p:cNvGrpSpPr/>
          <p:nvPr/>
        </p:nvGrpSpPr>
        <p:grpSpPr>
          <a:xfrm>
            <a:off x="-18387" y="5798819"/>
            <a:ext cx="12206345" cy="1046504"/>
            <a:chOff x="-14346" y="3586480"/>
            <a:chExt cx="14903607" cy="1259108"/>
          </a:xfrm>
          <a:blipFill>
            <a:blip r:embed="rId3"/>
            <a:tile tx="0" ty="0" sx="100000" sy="100000" flip="none" algn="tl"/>
          </a:blipFill>
        </p:grpSpPr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7ECD5A2B-81A3-BEF5-234C-D40A3E84DCD1}"/>
                </a:ext>
              </a:extLst>
            </p:cNvPr>
            <p:cNvGrpSpPr/>
            <p:nvPr/>
          </p:nvGrpSpPr>
          <p:grpSpPr>
            <a:xfrm>
              <a:off x="7456558" y="360349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90" name="자유형: 도형 189">
                <a:extLst>
                  <a:ext uri="{FF2B5EF4-FFF2-40B4-BE49-F238E27FC236}">
                    <a16:creationId xmlns:a16="http://schemas.microsoft.com/office/drawing/2014/main" id="{8D538B05-9EE6-2134-579C-249488C30109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1" name="자유형: 도형 190">
                <a:extLst>
                  <a:ext uri="{FF2B5EF4-FFF2-40B4-BE49-F238E27FC236}">
                    <a16:creationId xmlns:a16="http://schemas.microsoft.com/office/drawing/2014/main" id="{67B2B2E5-04B0-3642-019E-86ED775DA8DC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2" name="자유형: 도형 191">
                <a:extLst>
                  <a:ext uri="{FF2B5EF4-FFF2-40B4-BE49-F238E27FC236}">
                    <a16:creationId xmlns:a16="http://schemas.microsoft.com/office/drawing/2014/main" id="{B4B3F2F8-AFB1-A3A2-B68D-BD666476144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3" name="자유형: 도형 192">
                <a:extLst>
                  <a:ext uri="{FF2B5EF4-FFF2-40B4-BE49-F238E27FC236}">
                    <a16:creationId xmlns:a16="http://schemas.microsoft.com/office/drawing/2014/main" id="{85B808D7-15FB-3754-C155-546FE15666AF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4" name="자유형: 도형 193">
                <a:extLst>
                  <a:ext uri="{FF2B5EF4-FFF2-40B4-BE49-F238E27FC236}">
                    <a16:creationId xmlns:a16="http://schemas.microsoft.com/office/drawing/2014/main" id="{2911871F-9AEA-CDFF-3194-CF854F306C73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3F9B56D0-C102-E57A-2B6B-76243C275227}"/>
                </a:ext>
              </a:extLst>
            </p:cNvPr>
            <p:cNvGrpSpPr/>
            <p:nvPr/>
          </p:nvGrpSpPr>
          <p:grpSpPr>
            <a:xfrm>
              <a:off x="9558328" y="359663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85" name="자유형: 도형 184">
                <a:extLst>
                  <a:ext uri="{FF2B5EF4-FFF2-40B4-BE49-F238E27FC236}">
                    <a16:creationId xmlns:a16="http://schemas.microsoft.com/office/drawing/2014/main" id="{CF4A6BB8-12DB-7D55-4C58-38406C859785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6" name="자유형: 도형 185">
                <a:extLst>
                  <a:ext uri="{FF2B5EF4-FFF2-40B4-BE49-F238E27FC236}">
                    <a16:creationId xmlns:a16="http://schemas.microsoft.com/office/drawing/2014/main" id="{056F6881-377D-9A1F-43C5-93B3412453F0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7" name="자유형: 도형 186">
                <a:extLst>
                  <a:ext uri="{FF2B5EF4-FFF2-40B4-BE49-F238E27FC236}">
                    <a16:creationId xmlns:a16="http://schemas.microsoft.com/office/drawing/2014/main" id="{FD1A3C6B-5F7C-B203-DF86-4E58BF7D41CB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8" name="자유형: 도형 187">
                <a:extLst>
                  <a:ext uri="{FF2B5EF4-FFF2-40B4-BE49-F238E27FC236}">
                    <a16:creationId xmlns:a16="http://schemas.microsoft.com/office/drawing/2014/main" id="{F2853818-236C-28F0-E44C-439FC8C6CFAD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9" name="자유형: 도형 188">
                <a:extLst>
                  <a:ext uri="{FF2B5EF4-FFF2-40B4-BE49-F238E27FC236}">
                    <a16:creationId xmlns:a16="http://schemas.microsoft.com/office/drawing/2014/main" id="{9DA8F9DA-3965-044F-CC7F-E5E14DFCD632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FDCFB351-E415-9002-6C76-EA5829296E84}"/>
                </a:ext>
              </a:extLst>
            </p:cNvPr>
            <p:cNvGrpSpPr/>
            <p:nvPr/>
          </p:nvGrpSpPr>
          <p:grpSpPr>
            <a:xfrm>
              <a:off x="11660098" y="3589788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80" name="자유형: 도형 179">
                <a:extLst>
                  <a:ext uri="{FF2B5EF4-FFF2-40B4-BE49-F238E27FC236}">
                    <a16:creationId xmlns:a16="http://schemas.microsoft.com/office/drawing/2014/main" id="{83DDAEC4-5ACF-7519-755F-712E07301DAD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1" name="자유형: 도형 180">
                <a:extLst>
                  <a:ext uri="{FF2B5EF4-FFF2-40B4-BE49-F238E27FC236}">
                    <a16:creationId xmlns:a16="http://schemas.microsoft.com/office/drawing/2014/main" id="{75903A51-279C-05E7-4513-1863CFA99374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2" name="자유형: 도형 181">
                <a:extLst>
                  <a:ext uri="{FF2B5EF4-FFF2-40B4-BE49-F238E27FC236}">
                    <a16:creationId xmlns:a16="http://schemas.microsoft.com/office/drawing/2014/main" id="{CD4936F6-2CE8-F7B2-0EAD-EDD7FE072C18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3" name="자유형: 도형 182">
                <a:extLst>
                  <a:ext uri="{FF2B5EF4-FFF2-40B4-BE49-F238E27FC236}">
                    <a16:creationId xmlns:a16="http://schemas.microsoft.com/office/drawing/2014/main" id="{81D5CDFE-1033-CE8C-328B-EF39889E37C1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4" name="자유형: 도형 183">
                <a:extLst>
                  <a:ext uri="{FF2B5EF4-FFF2-40B4-BE49-F238E27FC236}">
                    <a16:creationId xmlns:a16="http://schemas.microsoft.com/office/drawing/2014/main" id="{EF079A0B-0987-5B9A-D5A7-943C9F3EFE8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BD235B51-7B22-D082-AEE7-41A024B496DF}"/>
                </a:ext>
              </a:extLst>
            </p:cNvPr>
            <p:cNvGrpSpPr/>
            <p:nvPr/>
          </p:nvGrpSpPr>
          <p:grpSpPr>
            <a:xfrm>
              <a:off x="8490843" y="379908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75" name="자유형: 도형 174">
                <a:extLst>
                  <a:ext uri="{FF2B5EF4-FFF2-40B4-BE49-F238E27FC236}">
                    <a16:creationId xmlns:a16="http://schemas.microsoft.com/office/drawing/2014/main" id="{AFD4BC98-C4A8-6D14-F82E-BBE27A9003F5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6" name="자유형: 도형 175">
                <a:extLst>
                  <a:ext uri="{FF2B5EF4-FFF2-40B4-BE49-F238E27FC236}">
                    <a16:creationId xmlns:a16="http://schemas.microsoft.com/office/drawing/2014/main" id="{6B76532A-83BB-4F23-4B9F-0D6D078742F1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7" name="자유형: 도형 176">
                <a:extLst>
                  <a:ext uri="{FF2B5EF4-FFF2-40B4-BE49-F238E27FC236}">
                    <a16:creationId xmlns:a16="http://schemas.microsoft.com/office/drawing/2014/main" id="{B4FCDC11-58A1-8EB9-98F7-1EEF8631ECB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8" name="자유형: 도형 177">
                <a:extLst>
                  <a:ext uri="{FF2B5EF4-FFF2-40B4-BE49-F238E27FC236}">
                    <a16:creationId xmlns:a16="http://schemas.microsoft.com/office/drawing/2014/main" id="{97470C42-F9BE-47B1-4CED-CBCE4DA2600E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9" name="자유형: 도형 178">
                <a:extLst>
                  <a:ext uri="{FF2B5EF4-FFF2-40B4-BE49-F238E27FC236}">
                    <a16:creationId xmlns:a16="http://schemas.microsoft.com/office/drawing/2014/main" id="{E01CA675-FA3F-586D-E853-299EE45D614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0C0DBFBC-FB46-D6F1-3AAB-950BCC6C0263}"/>
                </a:ext>
              </a:extLst>
            </p:cNvPr>
            <p:cNvGrpSpPr/>
            <p:nvPr/>
          </p:nvGrpSpPr>
          <p:grpSpPr>
            <a:xfrm>
              <a:off x="10644314" y="3799083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8A87E1CB-B485-0CF3-2DAF-48BD34619704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686F767C-F994-956A-0DE8-974DF0EB5447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A4920076-D0A3-CD4C-1717-F9A90C53B4F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3" name="자유형: 도형 172">
                <a:extLst>
                  <a:ext uri="{FF2B5EF4-FFF2-40B4-BE49-F238E27FC236}">
                    <a16:creationId xmlns:a16="http://schemas.microsoft.com/office/drawing/2014/main" id="{381242BE-532D-9C36-0B2F-C24271EE889D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09FC8ED7-3444-A30D-899F-C230B792D35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6277B572-4612-249D-5953-E00A15001A5A}"/>
                </a:ext>
              </a:extLst>
            </p:cNvPr>
            <p:cNvGrpSpPr/>
            <p:nvPr/>
          </p:nvGrpSpPr>
          <p:grpSpPr>
            <a:xfrm>
              <a:off x="12788708" y="37990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65" name="자유형: 도형 164">
                <a:extLst>
                  <a:ext uri="{FF2B5EF4-FFF2-40B4-BE49-F238E27FC236}">
                    <a16:creationId xmlns:a16="http://schemas.microsoft.com/office/drawing/2014/main" id="{C1FB6DD0-3B96-47F9-835E-31AD8D1B1C87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6" name="자유형: 도형 165">
                <a:extLst>
                  <a:ext uri="{FF2B5EF4-FFF2-40B4-BE49-F238E27FC236}">
                    <a16:creationId xmlns:a16="http://schemas.microsoft.com/office/drawing/2014/main" id="{6720EB96-0826-1AC4-05B9-C0E6AF9CFC16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7" name="자유형: 도형 166">
                <a:extLst>
                  <a:ext uri="{FF2B5EF4-FFF2-40B4-BE49-F238E27FC236}">
                    <a16:creationId xmlns:a16="http://schemas.microsoft.com/office/drawing/2014/main" id="{70E5162C-B878-1BF3-AADB-02A71910E9F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8" name="자유형: 도형 167">
                <a:extLst>
                  <a:ext uri="{FF2B5EF4-FFF2-40B4-BE49-F238E27FC236}">
                    <a16:creationId xmlns:a16="http://schemas.microsoft.com/office/drawing/2014/main" id="{32181788-7C14-F7AF-697C-5FC05463465E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71099037-46A6-153A-009A-6864754BD4C9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18546783-D84C-4037-F21A-563FA39E4B69}"/>
                </a:ext>
              </a:extLst>
            </p:cNvPr>
            <p:cNvGrpSpPr/>
            <p:nvPr/>
          </p:nvGrpSpPr>
          <p:grpSpPr>
            <a:xfrm>
              <a:off x="1053711" y="36001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BB0E3F2A-DE2F-EE34-80A5-1E5C14709A10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1" name="자유형: 도형 160">
                <a:extLst>
                  <a:ext uri="{FF2B5EF4-FFF2-40B4-BE49-F238E27FC236}">
                    <a16:creationId xmlns:a16="http://schemas.microsoft.com/office/drawing/2014/main" id="{19AB5275-404F-B8B1-9A0D-170118778C88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2" name="자유형: 도형 161">
                <a:extLst>
                  <a:ext uri="{FF2B5EF4-FFF2-40B4-BE49-F238E27FC236}">
                    <a16:creationId xmlns:a16="http://schemas.microsoft.com/office/drawing/2014/main" id="{77771285-6B9E-7EDF-5709-3CE9EFEE206D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3" name="자유형: 도형 162">
                <a:extLst>
                  <a:ext uri="{FF2B5EF4-FFF2-40B4-BE49-F238E27FC236}">
                    <a16:creationId xmlns:a16="http://schemas.microsoft.com/office/drawing/2014/main" id="{AA3EA5D1-5C99-630A-6736-011497A19EB8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4" name="자유형: 도형 163">
                <a:extLst>
                  <a:ext uri="{FF2B5EF4-FFF2-40B4-BE49-F238E27FC236}">
                    <a16:creationId xmlns:a16="http://schemas.microsoft.com/office/drawing/2014/main" id="{371A47B8-A3A0-F670-5B73-566B61BAE4F7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5CB279C3-105B-A2D4-94E5-CCC2F17645EF}"/>
                </a:ext>
              </a:extLst>
            </p:cNvPr>
            <p:cNvGrpSpPr/>
            <p:nvPr/>
          </p:nvGrpSpPr>
          <p:grpSpPr>
            <a:xfrm>
              <a:off x="3155481" y="3593331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55" name="자유형: 도형 154">
                <a:extLst>
                  <a:ext uri="{FF2B5EF4-FFF2-40B4-BE49-F238E27FC236}">
                    <a16:creationId xmlns:a16="http://schemas.microsoft.com/office/drawing/2014/main" id="{4EE16252-875B-6CB6-1888-0B87B6CA9164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6" name="자유형: 도형 155">
                <a:extLst>
                  <a:ext uri="{FF2B5EF4-FFF2-40B4-BE49-F238E27FC236}">
                    <a16:creationId xmlns:a16="http://schemas.microsoft.com/office/drawing/2014/main" id="{9EA26017-F95A-24DC-B0D3-AD56FFEFD32E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7" name="자유형: 도형 156">
                <a:extLst>
                  <a:ext uri="{FF2B5EF4-FFF2-40B4-BE49-F238E27FC236}">
                    <a16:creationId xmlns:a16="http://schemas.microsoft.com/office/drawing/2014/main" id="{AF118D36-DA64-3AAD-ADF9-CB4734EA582D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8" name="자유형: 도형 157">
                <a:extLst>
                  <a:ext uri="{FF2B5EF4-FFF2-40B4-BE49-F238E27FC236}">
                    <a16:creationId xmlns:a16="http://schemas.microsoft.com/office/drawing/2014/main" id="{2F8255A5-A94F-B516-46E4-E377B0B6BB95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01A8334A-200C-C119-BA2F-E1D86E2BEFB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7D7BF17F-0FB5-97BB-CE0D-82A1B267C33B}"/>
                </a:ext>
              </a:extLst>
            </p:cNvPr>
            <p:cNvGrpSpPr/>
            <p:nvPr/>
          </p:nvGrpSpPr>
          <p:grpSpPr>
            <a:xfrm>
              <a:off x="5257251" y="358648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50" name="자유형: 도형 149">
                <a:extLst>
                  <a:ext uri="{FF2B5EF4-FFF2-40B4-BE49-F238E27FC236}">
                    <a16:creationId xmlns:a16="http://schemas.microsoft.com/office/drawing/2014/main" id="{91FDBB07-0EE4-D198-9BD6-4BAE7994971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1" name="자유형: 도형 150">
                <a:extLst>
                  <a:ext uri="{FF2B5EF4-FFF2-40B4-BE49-F238E27FC236}">
                    <a16:creationId xmlns:a16="http://schemas.microsoft.com/office/drawing/2014/main" id="{1A0B15FA-2EFD-0A8B-3FA6-3B116994D7EF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2" name="자유형: 도형 151">
                <a:extLst>
                  <a:ext uri="{FF2B5EF4-FFF2-40B4-BE49-F238E27FC236}">
                    <a16:creationId xmlns:a16="http://schemas.microsoft.com/office/drawing/2014/main" id="{52FEBB94-5DD6-0F0C-B5A2-6F0B47914FAF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3" name="자유형: 도형 152">
                <a:extLst>
                  <a:ext uri="{FF2B5EF4-FFF2-40B4-BE49-F238E27FC236}">
                    <a16:creationId xmlns:a16="http://schemas.microsoft.com/office/drawing/2014/main" id="{BE18EB11-3244-2FDE-DD6B-D68239B792D6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4" name="자유형: 도형 153">
                <a:extLst>
                  <a:ext uri="{FF2B5EF4-FFF2-40B4-BE49-F238E27FC236}">
                    <a16:creationId xmlns:a16="http://schemas.microsoft.com/office/drawing/2014/main" id="{F33380B6-9AE3-14AB-1ECF-E8DC170B9F72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1DC83DB9-53B1-1EB4-E262-67DD8A201D17}"/>
                </a:ext>
              </a:extLst>
            </p:cNvPr>
            <p:cNvGrpSpPr/>
            <p:nvPr/>
          </p:nvGrpSpPr>
          <p:grpSpPr>
            <a:xfrm>
              <a:off x="2087996" y="3795776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962D4E77-1C1F-04AA-1D2D-198E8A92EAF1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6" name="자유형: 도형 145">
                <a:extLst>
                  <a:ext uri="{FF2B5EF4-FFF2-40B4-BE49-F238E27FC236}">
                    <a16:creationId xmlns:a16="http://schemas.microsoft.com/office/drawing/2014/main" id="{E902FF05-CE8F-BD64-AA74-4279C214221A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7" name="자유형: 도형 146">
                <a:extLst>
                  <a:ext uri="{FF2B5EF4-FFF2-40B4-BE49-F238E27FC236}">
                    <a16:creationId xmlns:a16="http://schemas.microsoft.com/office/drawing/2014/main" id="{0336E4DE-940F-FD36-A756-357DC9DDC893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8" name="자유형: 도형 147">
                <a:extLst>
                  <a:ext uri="{FF2B5EF4-FFF2-40B4-BE49-F238E27FC236}">
                    <a16:creationId xmlns:a16="http://schemas.microsoft.com/office/drawing/2014/main" id="{9B8EBB60-CEEE-FBC4-8D17-F3C17AABDBC4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9" name="자유형: 도형 148">
                <a:extLst>
                  <a:ext uri="{FF2B5EF4-FFF2-40B4-BE49-F238E27FC236}">
                    <a16:creationId xmlns:a16="http://schemas.microsoft.com/office/drawing/2014/main" id="{1136AC15-E1DF-8CED-0842-1B18BE3A6445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77C34C02-2A89-50DF-C02C-8C97B39893DE}"/>
                </a:ext>
              </a:extLst>
            </p:cNvPr>
            <p:cNvGrpSpPr/>
            <p:nvPr/>
          </p:nvGrpSpPr>
          <p:grpSpPr>
            <a:xfrm>
              <a:off x="4241467" y="3795775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40" name="자유형: 도형 139">
                <a:extLst>
                  <a:ext uri="{FF2B5EF4-FFF2-40B4-BE49-F238E27FC236}">
                    <a16:creationId xmlns:a16="http://schemas.microsoft.com/office/drawing/2014/main" id="{1AED6BE8-ABE0-22B7-BE39-85B914F499DE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1" name="자유형: 도형 140">
                <a:extLst>
                  <a:ext uri="{FF2B5EF4-FFF2-40B4-BE49-F238E27FC236}">
                    <a16:creationId xmlns:a16="http://schemas.microsoft.com/office/drawing/2014/main" id="{7610614D-F9F9-819B-FEC5-72BA4AC4040F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2" name="자유형: 도형 141">
                <a:extLst>
                  <a:ext uri="{FF2B5EF4-FFF2-40B4-BE49-F238E27FC236}">
                    <a16:creationId xmlns:a16="http://schemas.microsoft.com/office/drawing/2014/main" id="{5BEEC0DF-BA91-5F0F-322B-97691449DCA1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3" name="자유형: 도형 142">
                <a:extLst>
                  <a:ext uri="{FF2B5EF4-FFF2-40B4-BE49-F238E27FC236}">
                    <a16:creationId xmlns:a16="http://schemas.microsoft.com/office/drawing/2014/main" id="{C7153DE8-0770-8FF0-5DD1-3D6FE1A33FAC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8CB413B6-419C-919B-9508-4D5EA0062DFB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3A739DDF-67C9-606B-8620-2FCB0174A67E}"/>
                </a:ext>
              </a:extLst>
            </p:cNvPr>
            <p:cNvGrpSpPr/>
            <p:nvPr/>
          </p:nvGrpSpPr>
          <p:grpSpPr>
            <a:xfrm>
              <a:off x="6385861" y="379577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35" name="자유형: 도형 134">
                <a:extLst>
                  <a:ext uri="{FF2B5EF4-FFF2-40B4-BE49-F238E27FC236}">
                    <a16:creationId xmlns:a16="http://schemas.microsoft.com/office/drawing/2014/main" id="{6BC34483-0801-CA80-4FEA-953938C5A58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자유형: 도형 135">
                <a:extLst>
                  <a:ext uri="{FF2B5EF4-FFF2-40B4-BE49-F238E27FC236}">
                    <a16:creationId xmlns:a16="http://schemas.microsoft.com/office/drawing/2014/main" id="{4C10656C-C9E0-FC48-E90F-0852A94ECB1D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7" name="자유형: 도형 136">
                <a:extLst>
                  <a:ext uri="{FF2B5EF4-FFF2-40B4-BE49-F238E27FC236}">
                    <a16:creationId xmlns:a16="http://schemas.microsoft.com/office/drawing/2014/main" id="{DD30C6A1-4CCA-EE5A-5E73-32AE500EEF7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8" name="자유형: 도형 137">
                <a:extLst>
                  <a:ext uri="{FF2B5EF4-FFF2-40B4-BE49-F238E27FC236}">
                    <a16:creationId xmlns:a16="http://schemas.microsoft.com/office/drawing/2014/main" id="{C45AECF3-91D8-830E-1442-3920A5B60030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9" name="자유형: 도형 138">
                <a:extLst>
                  <a:ext uri="{FF2B5EF4-FFF2-40B4-BE49-F238E27FC236}">
                    <a16:creationId xmlns:a16="http://schemas.microsoft.com/office/drawing/2014/main" id="{39470351-D465-1C2E-38EB-7A11E96DC55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48412690-CDCC-D317-42DE-7F2AC258CD74}"/>
                </a:ext>
              </a:extLst>
            </p:cNvPr>
            <p:cNvGrpSpPr/>
            <p:nvPr/>
          </p:nvGrpSpPr>
          <p:grpSpPr>
            <a:xfrm>
              <a:off x="-14346" y="379627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30" name="자유형: 도형 129">
                <a:extLst>
                  <a:ext uri="{FF2B5EF4-FFF2-40B4-BE49-F238E27FC236}">
                    <a16:creationId xmlns:a16="http://schemas.microsoft.com/office/drawing/2014/main" id="{575B69EE-4AE7-4CB0-D20C-EB3BA3A5ED0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자유형: 도형 130">
                <a:extLst>
                  <a:ext uri="{FF2B5EF4-FFF2-40B4-BE49-F238E27FC236}">
                    <a16:creationId xmlns:a16="http://schemas.microsoft.com/office/drawing/2014/main" id="{8BEC4ACF-5CF8-D82F-0AF5-38685DC5C405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자유형: 도형 131">
                <a:extLst>
                  <a:ext uri="{FF2B5EF4-FFF2-40B4-BE49-F238E27FC236}">
                    <a16:creationId xmlns:a16="http://schemas.microsoft.com/office/drawing/2014/main" id="{A1302423-6C9D-3CEA-7B44-8697DDC84309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자유형: 도형 132">
                <a:extLst>
                  <a:ext uri="{FF2B5EF4-FFF2-40B4-BE49-F238E27FC236}">
                    <a16:creationId xmlns:a16="http://schemas.microsoft.com/office/drawing/2014/main" id="{5A9A3CAE-E0D2-631E-0295-1CB149EBEC31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자유형: 도형 133">
                <a:extLst>
                  <a:ext uri="{FF2B5EF4-FFF2-40B4-BE49-F238E27FC236}">
                    <a16:creationId xmlns:a16="http://schemas.microsoft.com/office/drawing/2014/main" id="{63CB1F42-C2E2-0E84-8292-94E08BADB9C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pic>
        <p:nvPicPr>
          <p:cNvPr id="101" name="그림 100">
            <a:extLst>
              <a:ext uri="{FF2B5EF4-FFF2-40B4-BE49-F238E27FC236}">
                <a16:creationId xmlns:a16="http://schemas.microsoft.com/office/drawing/2014/main" id="{21BFD880-251A-F745-E98C-9293FF49B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2E276F87-C1F7-D126-6C84-2E2712455B5F}"/>
              </a:ext>
            </a:extLst>
          </p:cNvPr>
          <p:cNvSpPr/>
          <p:nvPr/>
        </p:nvSpPr>
        <p:spPr>
          <a:xfrm>
            <a:off x="1220845" y="1691381"/>
            <a:ext cx="9955050" cy="46366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 descr="스크린샷이(가) 표시된 사진&#10;&#10;자동 생성된 설명">
            <a:extLst>
              <a:ext uri="{FF2B5EF4-FFF2-40B4-BE49-F238E27FC236}">
                <a16:creationId xmlns:a16="http://schemas.microsoft.com/office/drawing/2014/main" id="{D71076C1-9277-5176-712C-FF676341D1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473" y="1413763"/>
            <a:ext cx="10545627" cy="465837"/>
          </a:xfrm>
          <a:prstGeom prst="rect">
            <a:avLst/>
          </a:prstGeom>
        </p:spPr>
      </p:pic>
      <p:pic>
        <p:nvPicPr>
          <p:cNvPr id="10" name="그림 9" descr="스크린샷이(가) 표시된 사진&#10;&#10;자동 생성된 설명">
            <a:extLst>
              <a:ext uri="{FF2B5EF4-FFF2-40B4-BE49-F238E27FC236}">
                <a16:creationId xmlns:a16="http://schemas.microsoft.com/office/drawing/2014/main" id="{7742A020-58BA-6E1E-D334-0AAC526E9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040" y="6099616"/>
            <a:ext cx="10545627" cy="465837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ADE6007F-5A71-4A20-9B39-0F319CA540E9}"/>
              </a:ext>
            </a:extLst>
          </p:cNvPr>
          <p:cNvSpPr txBox="1"/>
          <p:nvPr/>
        </p:nvSpPr>
        <p:spPr>
          <a:xfrm>
            <a:off x="1687234" y="2807315"/>
            <a:ext cx="9160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6000" b="1" dirty="0">
                <a:latin typeface="+mj-ea"/>
                <a:ea typeface="+mj-ea"/>
              </a:rPr>
              <a:t>    마음</a:t>
            </a:r>
            <a:r>
              <a:rPr lang="ko-KR" altLang="en-US" sz="6000" dirty="0">
                <a:latin typeface="+mj-ea"/>
                <a:ea typeface="+mj-ea"/>
              </a:rPr>
              <a:t>을 모아 </a:t>
            </a:r>
            <a:endParaRPr lang="en-US" altLang="ko-KR" sz="6000" dirty="0">
              <a:latin typeface="+mj-ea"/>
              <a:ea typeface="+mj-ea"/>
            </a:endParaRPr>
          </a:p>
          <a:p>
            <a:endParaRPr lang="en-US" altLang="ko-KR" sz="2400" dirty="0">
              <a:latin typeface="+mj-ea"/>
              <a:ea typeface="+mj-ea"/>
            </a:endParaRPr>
          </a:p>
          <a:p>
            <a:pPr algn="ctr"/>
            <a:r>
              <a:rPr lang="ko-KR" altLang="en-US" sz="6000" dirty="0">
                <a:latin typeface="+mj-ea"/>
                <a:ea typeface="+mj-ea"/>
              </a:rPr>
              <a:t>   </a:t>
            </a:r>
            <a:r>
              <a:rPr lang="ko-KR" altLang="en-US" sz="6000" b="1" dirty="0">
                <a:latin typeface="+mj-ea"/>
                <a:ea typeface="+mj-ea"/>
              </a:rPr>
              <a:t>불씨</a:t>
            </a:r>
            <a:r>
              <a:rPr lang="ko-KR" altLang="en-US" sz="6000" dirty="0">
                <a:latin typeface="+mj-ea"/>
                <a:ea typeface="+mj-ea"/>
              </a:rPr>
              <a:t>를 나누어 주어요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B9FCB73-3883-5E81-2B57-139F35A06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05257" y="441056"/>
            <a:ext cx="18043522" cy="548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37607C9-363C-4C9C-9529-8C4D36D6F4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71681">
            <a:off x="2874152" y="2190277"/>
            <a:ext cx="1520652" cy="184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5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40598F73-6607-0702-B767-831C2B988EBA}"/>
              </a:ext>
            </a:extLst>
          </p:cNvPr>
          <p:cNvGrpSpPr/>
          <p:nvPr/>
        </p:nvGrpSpPr>
        <p:grpSpPr>
          <a:xfrm>
            <a:off x="-18387" y="5798819"/>
            <a:ext cx="12206345" cy="1046504"/>
            <a:chOff x="-14346" y="3586480"/>
            <a:chExt cx="14903607" cy="1259108"/>
          </a:xfrm>
          <a:blipFill>
            <a:blip r:embed="rId3"/>
            <a:tile tx="0" ty="0" sx="100000" sy="100000" flip="none" algn="tl"/>
          </a:blipFill>
        </p:grpSpPr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7ECD5A2B-81A3-BEF5-234C-D40A3E84DCD1}"/>
                </a:ext>
              </a:extLst>
            </p:cNvPr>
            <p:cNvGrpSpPr/>
            <p:nvPr/>
          </p:nvGrpSpPr>
          <p:grpSpPr>
            <a:xfrm>
              <a:off x="7456558" y="360349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90" name="자유형: 도형 189">
                <a:extLst>
                  <a:ext uri="{FF2B5EF4-FFF2-40B4-BE49-F238E27FC236}">
                    <a16:creationId xmlns:a16="http://schemas.microsoft.com/office/drawing/2014/main" id="{8D538B05-9EE6-2134-579C-249488C30109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1" name="자유형: 도형 190">
                <a:extLst>
                  <a:ext uri="{FF2B5EF4-FFF2-40B4-BE49-F238E27FC236}">
                    <a16:creationId xmlns:a16="http://schemas.microsoft.com/office/drawing/2014/main" id="{67B2B2E5-04B0-3642-019E-86ED775DA8DC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2" name="자유형: 도형 191">
                <a:extLst>
                  <a:ext uri="{FF2B5EF4-FFF2-40B4-BE49-F238E27FC236}">
                    <a16:creationId xmlns:a16="http://schemas.microsoft.com/office/drawing/2014/main" id="{B4B3F2F8-AFB1-A3A2-B68D-BD666476144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3" name="자유형: 도형 192">
                <a:extLst>
                  <a:ext uri="{FF2B5EF4-FFF2-40B4-BE49-F238E27FC236}">
                    <a16:creationId xmlns:a16="http://schemas.microsoft.com/office/drawing/2014/main" id="{85B808D7-15FB-3754-C155-546FE15666AF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4" name="자유형: 도형 193">
                <a:extLst>
                  <a:ext uri="{FF2B5EF4-FFF2-40B4-BE49-F238E27FC236}">
                    <a16:creationId xmlns:a16="http://schemas.microsoft.com/office/drawing/2014/main" id="{2911871F-9AEA-CDFF-3194-CF854F306C73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3F9B56D0-C102-E57A-2B6B-76243C275227}"/>
                </a:ext>
              </a:extLst>
            </p:cNvPr>
            <p:cNvGrpSpPr/>
            <p:nvPr/>
          </p:nvGrpSpPr>
          <p:grpSpPr>
            <a:xfrm>
              <a:off x="9558328" y="359663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85" name="자유형: 도형 184">
                <a:extLst>
                  <a:ext uri="{FF2B5EF4-FFF2-40B4-BE49-F238E27FC236}">
                    <a16:creationId xmlns:a16="http://schemas.microsoft.com/office/drawing/2014/main" id="{CF4A6BB8-12DB-7D55-4C58-38406C859785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6" name="자유형: 도형 185">
                <a:extLst>
                  <a:ext uri="{FF2B5EF4-FFF2-40B4-BE49-F238E27FC236}">
                    <a16:creationId xmlns:a16="http://schemas.microsoft.com/office/drawing/2014/main" id="{056F6881-377D-9A1F-43C5-93B3412453F0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7" name="자유형: 도형 186">
                <a:extLst>
                  <a:ext uri="{FF2B5EF4-FFF2-40B4-BE49-F238E27FC236}">
                    <a16:creationId xmlns:a16="http://schemas.microsoft.com/office/drawing/2014/main" id="{FD1A3C6B-5F7C-B203-DF86-4E58BF7D41CB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8" name="자유형: 도형 187">
                <a:extLst>
                  <a:ext uri="{FF2B5EF4-FFF2-40B4-BE49-F238E27FC236}">
                    <a16:creationId xmlns:a16="http://schemas.microsoft.com/office/drawing/2014/main" id="{F2853818-236C-28F0-E44C-439FC8C6CFAD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9" name="자유형: 도형 188">
                <a:extLst>
                  <a:ext uri="{FF2B5EF4-FFF2-40B4-BE49-F238E27FC236}">
                    <a16:creationId xmlns:a16="http://schemas.microsoft.com/office/drawing/2014/main" id="{9DA8F9DA-3965-044F-CC7F-E5E14DFCD632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FDCFB351-E415-9002-6C76-EA5829296E84}"/>
                </a:ext>
              </a:extLst>
            </p:cNvPr>
            <p:cNvGrpSpPr/>
            <p:nvPr/>
          </p:nvGrpSpPr>
          <p:grpSpPr>
            <a:xfrm>
              <a:off x="11660098" y="3589788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80" name="자유형: 도형 179">
                <a:extLst>
                  <a:ext uri="{FF2B5EF4-FFF2-40B4-BE49-F238E27FC236}">
                    <a16:creationId xmlns:a16="http://schemas.microsoft.com/office/drawing/2014/main" id="{83DDAEC4-5ACF-7519-755F-712E07301DAD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1" name="자유형: 도형 180">
                <a:extLst>
                  <a:ext uri="{FF2B5EF4-FFF2-40B4-BE49-F238E27FC236}">
                    <a16:creationId xmlns:a16="http://schemas.microsoft.com/office/drawing/2014/main" id="{75903A51-279C-05E7-4513-1863CFA99374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2" name="자유형: 도형 181">
                <a:extLst>
                  <a:ext uri="{FF2B5EF4-FFF2-40B4-BE49-F238E27FC236}">
                    <a16:creationId xmlns:a16="http://schemas.microsoft.com/office/drawing/2014/main" id="{CD4936F6-2CE8-F7B2-0EAD-EDD7FE072C18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3" name="자유형: 도형 182">
                <a:extLst>
                  <a:ext uri="{FF2B5EF4-FFF2-40B4-BE49-F238E27FC236}">
                    <a16:creationId xmlns:a16="http://schemas.microsoft.com/office/drawing/2014/main" id="{81D5CDFE-1033-CE8C-328B-EF39889E37C1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4" name="자유형: 도형 183">
                <a:extLst>
                  <a:ext uri="{FF2B5EF4-FFF2-40B4-BE49-F238E27FC236}">
                    <a16:creationId xmlns:a16="http://schemas.microsoft.com/office/drawing/2014/main" id="{EF079A0B-0987-5B9A-D5A7-943C9F3EFE8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BD235B51-7B22-D082-AEE7-41A024B496DF}"/>
                </a:ext>
              </a:extLst>
            </p:cNvPr>
            <p:cNvGrpSpPr/>
            <p:nvPr/>
          </p:nvGrpSpPr>
          <p:grpSpPr>
            <a:xfrm>
              <a:off x="8490843" y="379908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75" name="자유형: 도형 174">
                <a:extLst>
                  <a:ext uri="{FF2B5EF4-FFF2-40B4-BE49-F238E27FC236}">
                    <a16:creationId xmlns:a16="http://schemas.microsoft.com/office/drawing/2014/main" id="{AFD4BC98-C4A8-6D14-F82E-BBE27A9003F5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6" name="자유형: 도형 175">
                <a:extLst>
                  <a:ext uri="{FF2B5EF4-FFF2-40B4-BE49-F238E27FC236}">
                    <a16:creationId xmlns:a16="http://schemas.microsoft.com/office/drawing/2014/main" id="{6B76532A-83BB-4F23-4B9F-0D6D078742F1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7" name="자유형: 도형 176">
                <a:extLst>
                  <a:ext uri="{FF2B5EF4-FFF2-40B4-BE49-F238E27FC236}">
                    <a16:creationId xmlns:a16="http://schemas.microsoft.com/office/drawing/2014/main" id="{B4FCDC11-58A1-8EB9-98F7-1EEF8631ECB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8" name="자유형: 도형 177">
                <a:extLst>
                  <a:ext uri="{FF2B5EF4-FFF2-40B4-BE49-F238E27FC236}">
                    <a16:creationId xmlns:a16="http://schemas.microsoft.com/office/drawing/2014/main" id="{97470C42-F9BE-47B1-4CED-CBCE4DA2600E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9" name="자유형: 도형 178">
                <a:extLst>
                  <a:ext uri="{FF2B5EF4-FFF2-40B4-BE49-F238E27FC236}">
                    <a16:creationId xmlns:a16="http://schemas.microsoft.com/office/drawing/2014/main" id="{E01CA675-FA3F-586D-E853-299EE45D614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0C0DBFBC-FB46-D6F1-3AAB-950BCC6C0263}"/>
                </a:ext>
              </a:extLst>
            </p:cNvPr>
            <p:cNvGrpSpPr/>
            <p:nvPr/>
          </p:nvGrpSpPr>
          <p:grpSpPr>
            <a:xfrm>
              <a:off x="10644314" y="3799083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8A87E1CB-B485-0CF3-2DAF-48BD34619704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686F767C-F994-956A-0DE8-974DF0EB5447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A4920076-D0A3-CD4C-1717-F9A90C53B4F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3" name="자유형: 도형 172">
                <a:extLst>
                  <a:ext uri="{FF2B5EF4-FFF2-40B4-BE49-F238E27FC236}">
                    <a16:creationId xmlns:a16="http://schemas.microsoft.com/office/drawing/2014/main" id="{381242BE-532D-9C36-0B2F-C24271EE889D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09FC8ED7-3444-A30D-899F-C230B792D35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6277B572-4612-249D-5953-E00A15001A5A}"/>
                </a:ext>
              </a:extLst>
            </p:cNvPr>
            <p:cNvGrpSpPr/>
            <p:nvPr/>
          </p:nvGrpSpPr>
          <p:grpSpPr>
            <a:xfrm>
              <a:off x="12788708" y="37990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65" name="자유형: 도형 164">
                <a:extLst>
                  <a:ext uri="{FF2B5EF4-FFF2-40B4-BE49-F238E27FC236}">
                    <a16:creationId xmlns:a16="http://schemas.microsoft.com/office/drawing/2014/main" id="{C1FB6DD0-3B96-47F9-835E-31AD8D1B1C87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6" name="자유형: 도형 165">
                <a:extLst>
                  <a:ext uri="{FF2B5EF4-FFF2-40B4-BE49-F238E27FC236}">
                    <a16:creationId xmlns:a16="http://schemas.microsoft.com/office/drawing/2014/main" id="{6720EB96-0826-1AC4-05B9-C0E6AF9CFC16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7" name="자유형: 도형 166">
                <a:extLst>
                  <a:ext uri="{FF2B5EF4-FFF2-40B4-BE49-F238E27FC236}">
                    <a16:creationId xmlns:a16="http://schemas.microsoft.com/office/drawing/2014/main" id="{70E5162C-B878-1BF3-AADB-02A71910E9F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8" name="자유형: 도형 167">
                <a:extLst>
                  <a:ext uri="{FF2B5EF4-FFF2-40B4-BE49-F238E27FC236}">
                    <a16:creationId xmlns:a16="http://schemas.microsoft.com/office/drawing/2014/main" id="{32181788-7C14-F7AF-697C-5FC05463465E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71099037-46A6-153A-009A-6864754BD4C9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18546783-D84C-4037-F21A-563FA39E4B69}"/>
                </a:ext>
              </a:extLst>
            </p:cNvPr>
            <p:cNvGrpSpPr/>
            <p:nvPr/>
          </p:nvGrpSpPr>
          <p:grpSpPr>
            <a:xfrm>
              <a:off x="1053711" y="36001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BB0E3F2A-DE2F-EE34-80A5-1E5C14709A10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1" name="자유형: 도형 160">
                <a:extLst>
                  <a:ext uri="{FF2B5EF4-FFF2-40B4-BE49-F238E27FC236}">
                    <a16:creationId xmlns:a16="http://schemas.microsoft.com/office/drawing/2014/main" id="{19AB5275-404F-B8B1-9A0D-170118778C88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2" name="자유형: 도형 161">
                <a:extLst>
                  <a:ext uri="{FF2B5EF4-FFF2-40B4-BE49-F238E27FC236}">
                    <a16:creationId xmlns:a16="http://schemas.microsoft.com/office/drawing/2014/main" id="{77771285-6B9E-7EDF-5709-3CE9EFEE206D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3" name="자유형: 도형 162">
                <a:extLst>
                  <a:ext uri="{FF2B5EF4-FFF2-40B4-BE49-F238E27FC236}">
                    <a16:creationId xmlns:a16="http://schemas.microsoft.com/office/drawing/2014/main" id="{AA3EA5D1-5C99-630A-6736-011497A19EB8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4" name="자유형: 도형 163">
                <a:extLst>
                  <a:ext uri="{FF2B5EF4-FFF2-40B4-BE49-F238E27FC236}">
                    <a16:creationId xmlns:a16="http://schemas.microsoft.com/office/drawing/2014/main" id="{371A47B8-A3A0-F670-5B73-566B61BAE4F7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5CB279C3-105B-A2D4-94E5-CCC2F17645EF}"/>
                </a:ext>
              </a:extLst>
            </p:cNvPr>
            <p:cNvGrpSpPr/>
            <p:nvPr/>
          </p:nvGrpSpPr>
          <p:grpSpPr>
            <a:xfrm>
              <a:off x="3155481" y="3593331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55" name="자유형: 도형 154">
                <a:extLst>
                  <a:ext uri="{FF2B5EF4-FFF2-40B4-BE49-F238E27FC236}">
                    <a16:creationId xmlns:a16="http://schemas.microsoft.com/office/drawing/2014/main" id="{4EE16252-875B-6CB6-1888-0B87B6CA9164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6" name="자유형: 도형 155">
                <a:extLst>
                  <a:ext uri="{FF2B5EF4-FFF2-40B4-BE49-F238E27FC236}">
                    <a16:creationId xmlns:a16="http://schemas.microsoft.com/office/drawing/2014/main" id="{9EA26017-F95A-24DC-B0D3-AD56FFEFD32E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7" name="자유형: 도형 156">
                <a:extLst>
                  <a:ext uri="{FF2B5EF4-FFF2-40B4-BE49-F238E27FC236}">
                    <a16:creationId xmlns:a16="http://schemas.microsoft.com/office/drawing/2014/main" id="{AF118D36-DA64-3AAD-ADF9-CB4734EA582D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8" name="자유형: 도형 157">
                <a:extLst>
                  <a:ext uri="{FF2B5EF4-FFF2-40B4-BE49-F238E27FC236}">
                    <a16:creationId xmlns:a16="http://schemas.microsoft.com/office/drawing/2014/main" id="{2F8255A5-A94F-B516-46E4-E377B0B6BB95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01A8334A-200C-C119-BA2F-E1D86E2BEFB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7D7BF17F-0FB5-97BB-CE0D-82A1B267C33B}"/>
                </a:ext>
              </a:extLst>
            </p:cNvPr>
            <p:cNvGrpSpPr/>
            <p:nvPr/>
          </p:nvGrpSpPr>
          <p:grpSpPr>
            <a:xfrm>
              <a:off x="5257251" y="358648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50" name="자유형: 도형 149">
                <a:extLst>
                  <a:ext uri="{FF2B5EF4-FFF2-40B4-BE49-F238E27FC236}">
                    <a16:creationId xmlns:a16="http://schemas.microsoft.com/office/drawing/2014/main" id="{91FDBB07-0EE4-D198-9BD6-4BAE7994971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1" name="자유형: 도형 150">
                <a:extLst>
                  <a:ext uri="{FF2B5EF4-FFF2-40B4-BE49-F238E27FC236}">
                    <a16:creationId xmlns:a16="http://schemas.microsoft.com/office/drawing/2014/main" id="{1A0B15FA-2EFD-0A8B-3FA6-3B116994D7EF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2" name="자유형: 도형 151">
                <a:extLst>
                  <a:ext uri="{FF2B5EF4-FFF2-40B4-BE49-F238E27FC236}">
                    <a16:creationId xmlns:a16="http://schemas.microsoft.com/office/drawing/2014/main" id="{52FEBB94-5DD6-0F0C-B5A2-6F0B47914FAF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3" name="자유형: 도형 152">
                <a:extLst>
                  <a:ext uri="{FF2B5EF4-FFF2-40B4-BE49-F238E27FC236}">
                    <a16:creationId xmlns:a16="http://schemas.microsoft.com/office/drawing/2014/main" id="{BE18EB11-3244-2FDE-DD6B-D68239B792D6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4" name="자유형: 도형 153">
                <a:extLst>
                  <a:ext uri="{FF2B5EF4-FFF2-40B4-BE49-F238E27FC236}">
                    <a16:creationId xmlns:a16="http://schemas.microsoft.com/office/drawing/2014/main" id="{F33380B6-9AE3-14AB-1ECF-E8DC170B9F72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1DC83DB9-53B1-1EB4-E262-67DD8A201D17}"/>
                </a:ext>
              </a:extLst>
            </p:cNvPr>
            <p:cNvGrpSpPr/>
            <p:nvPr/>
          </p:nvGrpSpPr>
          <p:grpSpPr>
            <a:xfrm>
              <a:off x="2087996" y="3795776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962D4E77-1C1F-04AA-1D2D-198E8A92EAF1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6" name="자유형: 도형 145">
                <a:extLst>
                  <a:ext uri="{FF2B5EF4-FFF2-40B4-BE49-F238E27FC236}">
                    <a16:creationId xmlns:a16="http://schemas.microsoft.com/office/drawing/2014/main" id="{E902FF05-CE8F-BD64-AA74-4279C214221A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7" name="자유형: 도형 146">
                <a:extLst>
                  <a:ext uri="{FF2B5EF4-FFF2-40B4-BE49-F238E27FC236}">
                    <a16:creationId xmlns:a16="http://schemas.microsoft.com/office/drawing/2014/main" id="{0336E4DE-940F-FD36-A756-357DC9DDC893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8" name="자유형: 도형 147">
                <a:extLst>
                  <a:ext uri="{FF2B5EF4-FFF2-40B4-BE49-F238E27FC236}">
                    <a16:creationId xmlns:a16="http://schemas.microsoft.com/office/drawing/2014/main" id="{9B8EBB60-CEEE-FBC4-8D17-F3C17AABDBC4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9" name="자유형: 도형 148">
                <a:extLst>
                  <a:ext uri="{FF2B5EF4-FFF2-40B4-BE49-F238E27FC236}">
                    <a16:creationId xmlns:a16="http://schemas.microsoft.com/office/drawing/2014/main" id="{1136AC15-E1DF-8CED-0842-1B18BE3A6445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77C34C02-2A89-50DF-C02C-8C97B39893DE}"/>
                </a:ext>
              </a:extLst>
            </p:cNvPr>
            <p:cNvGrpSpPr/>
            <p:nvPr/>
          </p:nvGrpSpPr>
          <p:grpSpPr>
            <a:xfrm>
              <a:off x="4241467" y="3795775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40" name="자유형: 도형 139">
                <a:extLst>
                  <a:ext uri="{FF2B5EF4-FFF2-40B4-BE49-F238E27FC236}">
                    <a16:creationId xmlns:a16="http://schemas.microsoft.com/office/drawing/2014/main" id="{1AED6BE8-ABE0-22B7-BE39-85B914F499DE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1" name="자유형: 도형 140">
                <a:extLst>
                  <a:ext uri="{FF2B5EF4-FFF2-40B4-BE49-F238E27FC236}">
                    <a16:creationId xmlns:a16="http://schemas.microsoft.com/office/drawing/2014/main" id="{7610614D-F9F9-819B-FEC5-72BA4AC4040F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2" name="자유형: 도형 141">
                <a:extLst>
                  <a:ext uri="{FF2B5EF4-FFF2-40B4-BE49-F238E27FC236}">
                    <a16:creationId xmlns:a16="http://schemas.microsoft.com/office/drawing/2014/main" id="{5BEEC0DF-BA91-5F0F-322B-97691449DCA1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3" name="자유형: 도형 142">
                <a:extLst>
                  <a:ext uri="{FF2B5EF4-FFF2-40B4-BE49-F238E27FC236}">
                    <a16:creationId xmlns:a16="http://schemas.microsoft.com/office/drawing/2014/main" id="{C7153DE8-0770-8FF0-5DD1-3D6FE1A33FAC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8CB413B6-419C-919B-9508-4D5EA0062DFB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3A739DDF-67C9-606B-8620-2FCB0174A67E}"/>
                </a:ext>
              </a:extLst>
            </p:cNvPr>
            <p:cNvGrpSpPr/>
            <p:nvPr/>
          </p:nvGrpSpPr>
          <p:grpSpPr>
            <a:xfrm>
              <a:off x="6385861" y="379577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35" name="자유형: 도형 134">
                <a:extLst>
                  <a:ext uri="{FF2B5EF4-FFF2-40B4-BE49-F238E27FC236}">
                    <a16:creationId xmlns:a16="http://schemas.microsoft.com/office/drawing/2014/main" id="{6BC34483-0801-CA80-4FEA-953938C5A58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자유형: 도형 135">
                <a:extLst>
                  <a:ext uri="{FF2B5EF4-FFF2-40B4-BE49-F238E27FC236}">
                    <a16:creationId xmlns:a16="http://schemas.microsoft.com/office/drawing/2014/main" id="{4C10656C-C9E0-FC48-E90F-0852A94ECB1D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7" name="자유형: 도형 136">
                <a:extLst>
                  <a:ext uri="{FF2B5EF4-FFF2-40B4-BE49-F238E27FC236}">
                    <a16:creationId xmlns:a16="http://schemas.microsoft.com/office/drawing/2014/main" id="{DD30C6A1-4CCA-EE5A-5E73-32AE500EEF7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8" name="자유형: 도형 137">
                <a:extLst>
                  <a:ext uri="{FF2B5EF4-FFF2-40B4-BE49-F238E27FC236}">
                    <a16:creationId xmlns:a16="http://schemas.microsoft.com/office/drawing/2014/main" id="{C45AECF3-91D8-830E-1442-3920A5B60030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9" name="자유형: 도형 138">
                <a:extLst>
                  <a:ext uri="{FF2B5EF4-FFF2-40B4-BE49-F238E27FC236}">
                    <a16:creationId xmlns:a16="http://schemas.microsoft.com/office/drawing/2014/main" id="{39470351-D465-1C2E-38EB-7A11E96DC55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48412690-CDCC-D317-42DE-7F2AC258CD74}"/>
                </a:ext>
              </a:extLst>
            </p:cNvPr>
            <p:cNvGrpSpPr/>
            <p:nvPr/>
          </p:nvGrpSpPr>
          <p:grpSpPr>
            <a:xfrm>
              <a:off x="-14346" y="379627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30" name="자유형: 도형 129">
                <a:extLst>
                  <a:ext uri="{FF2B5EF4-FFF2-40B4-BE49-F238E27FC236}">
                    <a16:creationId xmlns:a16="http://schemas.microsoft.com/office/drawing/2014/main" id="{575B69EE-4AE7-4CB0-D20C-EB3BA3A5ED0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자유형: 도형 130">
                <a:extLst>
                  <a:ext uri="{FF2B5EF4-FFF2-40B4-BE49-F238E27FC236}">
                    <a16:creationId xmlns:a16="http://schemas.microsoft.com/office/drawing/2014/main" id="{8BEC4ACF-5CF8-D82F-0AF5-38685DC5C405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자유형: 도형 131">
                <a:extLst>
                  <a:ext uri="{FF2B5EF4-FFF2-40B4-BE49-F238E27FC236}">
                    <a16:creationId xmlns:a16="http://schemas.microsoft.com/office/drawing/2014/main" id="{A1302423-6C9D-3CEA-7B44-8697DDC84309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자유형: 도형 132">
                <a:extLst>
                  <a:ext uri="{FF2B5EF4-FFF2-40B4-BE49-F238E27FC236}">
                    <a16:creationId xmlns:a16="http://schemas.microsoft.com/office/drawing/2014/main" id="{5A9A3CAE-E0D2-631E-0295-1CB149EBEC31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자유형: 도형 133">
                <a:extLst>
                  <a:ext uri="{FF2B5EF4-FFF2-40B4-BE49-F238E27FC236}">
                    <a16:creationId xmlns:a16="http://schemas.microsoft.com/office/drawing/2014/main" id="{63CB1F42-C2E2-0E84-8292-94E08BADB9C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pic>
        <p:nvPicPr>
          <p:cNvPr id="101" name="그림 100">
            <a:extLst>
              <a:ext uri="{FF2B5EF4-FFF2-40B4-BE49-F238E27FC236}">
                <a16:creationId xmlns:a16="http://schemas.microsoft.com/office/drawing/2014/main" id="{21BFD880-251A-F745-E98C-9293FF49B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E2F94BB0-43B8-E0F8-6508-15E6CB78C8DF}"/>
              </a:ext>
            </a:extLst>
          </p:cNvPr>
          <p:cNvGrpSpPr/>
          <p:nvPr/>
        </p:nvGrpSpPr>
        <p:grpSpPr>
          <a:xfrm>
            <a:off x="6426828" y="1417703"/>
            <a:ext cx="5202590" cy="5151690"/>
            <a:chOff x="863480" y="1413763"/>
            <a:chExt cx="5202590" cy="5151690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2E276F87-C1F7-D126-6C84-2E2712455B5F}"/>
                </a:ext>
              </a:extLst>
            </p:cNvPr>
            <p:cNvSpPr/>
            <p:nvPr/>
          </p:nvSpPr>
          <p:spPr>
            <a:xfrm>
              <a:off x="1049650" y="1713629"/>
              <a:ext cx="4840167" cy="463661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그림 8" descr="스크린샷이(가) 표시된 사진&#10;&#10;자동 생성된 설명">
              <a:extLst>
                <a:ext uri="{FF2B5EF4-FFF2-40B4-BE49-F238E27FC236}">
                  <a16:creationId xmlns:a16="http://schemas.microsoft.com/office/drawing/2014/main" id="{D71076C1-9277-5176-712C-FF676341D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3480" y="1413763"/>
              <a:ext cx="5173527" cy="465837"/>
            </a:xfrm>
            <a:prstGeom prst="rect">
              <a:avLst/>
            </a:prstGeom>
          </p:spPr>
        </p:pic>
        <p:pic>
          <p:nvPicPr>
            <p:cNvPr id="10" name="그림 9" descr="스크린샷이(가) 표시된 사진&#10;&#10;자동 생성된 설명">
              <a:extLst>
                <a:ext uri="{FF2B5EF4-FFF2-40B4-BE49-F238E27FC236}">
                  <a16:creationId xmlns:a16="http://schemas.microsoft.com/office/drawing/2014/main" id="{7742A020-58BA-6E1E-D334-0AAC526E9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5541" y="6099616"/>
              <a:ext cx="5170529" cy="465837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EE84B19D-83A2-D98E-446A-E7C1A128F4EE}"/>
              </a:ext>
            </a:extLst>
          </p:cNvPr>
          <p:cNvGrpSpPr/>
          <p:nvPr/>
        </p:nvGrpSpPr>
        <p:grpSpPr>
          <a:xfrm>
            <a:off x="566167" y="1630222"/>
            <a:ext cx="5325524" cy="4785045"/>
            <a:chOff x="6320823" y="1646857"/>
            <a:chExt cx="5325524" cy="4785045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33D8E9B-95A9-9B07-0AC3-6D2339AFFF69}"/>
                </a:ext>
              </a:extLst>
            </p:cNvPr>
            <p:cNvSpPr/>
            <p:nvPr/>
          </p:nvSpPr>
          <p:spPr>
            <a:xfrm>
              <a:off x="6320823" y="1646857"/>
              <a:ext cx="5325524" cy="47850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DFBF290-4901-922A-5B58-D16F0B267CED}"/>
                </a:ext>
              </a:extLst>
            </p:cNvPr>
            <p:cNvSpPr/>
            <p:nvPr/>
          </p:nvSpPr>
          <p:spPr>
            <a:xfrm>
              <a:off x="6425307" y="1765677"/>
              <a:ext cx="5135164" cy="4530497"/>
            </a:xfrm>
            <a:prstGeom prst="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그림 7" descr="그래픽, 폰트, 상징, 로고이(가) 표시된 사진&#10;&#10;자동 생성된 설명">
            <a:extLst>
              <a:ext uri="{FF2B5EF4-FFF2-40B4-BE49-F238E27FC236}">
                <a16:creationId xmlns:a16="http://schemas.microsoft.com/office/drawing/2014/main" id="{32395732-5270-AAC2-B40B-CCB564E49C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5034" y="1392949"/>
            <a:ext cx="806098" cy="639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186D2F-8525-203D-C4E3-0EC4B19DBB63}"/>
              </a:ext>
            </a:extLst>
          </p:cNvPr>
          <p:cNvSpPr txBox="1"/>
          <p:nvPr/>
        </p:nvSpPr>
        <p:spPr>
          <a:xfrm>
            <a:off x="991776" y="2583262"/>
            <a:ext cx="4449398" cy="263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오래 된 불을 끄고 새로운 불을 만드는</a:t>
            </a:r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40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‘</a:t>
            </a:r>
            <a:r>
              <a:rPr lang="ko-KR" altLang="en-US" sz="4400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개화 의례</a:t>
            </a:r>
            <a:r>
              <a:rPr lang="en-US" altLang="ko-KR" sz="40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’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67F93A8-B9CA-4E81-8295-F764157D7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9896" y="2214149"/>
            <a:ext cx="4387194" cy="359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215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이등변 삼각형 17">
            <a:extLst>
              <a:ext uri="{FF2B5EF4-FFF2-40B4-BE49-F238E27FC236}">
                <a16:creationId xmlns:a16="http://schemas.microsoft.com/office/drawing/2014/main" id="{3E52BBE7-FAD2-D0E2-E6FF-26A807D60CBB}"/>
              </a:ext>
            </a:extLst>
          </p:cNvPr>
          <p:cNvSpPr/>
          <p:nvPr/>
        </p:nvSpPr>
        <p:spPr>
          <a:xfrm>
            <a:off x="1115618" y="393700"/>
            <a:ext cx="1168400" cy="1955800"/>
          </a:xfrm>
          <a:prstGeom prst="triangl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1" name="그림 100">
            <a:extLst>
              <a:ext uri="{FF2B5EF4-FFF2-40B4-BE49-F238E27FC236}">
                <a16:creationId xmlns:a16="http://schemas.microsoft.com/office/drawing/2014/main" id="{21BFD880-251A-F745-E98C-9293FF49B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A9EC076D-6532-D79C-44E3-36EBD135CE4F}"/>
              </a:ext>
            </a:extLst>
          </p:cNvPr>
          <p:cNvSpPr/>
          <p:nvPr/>
        </p:nvSpPr>
        <p:spPr>
          <a:xfrm>
            <a:off x="764487" y="1710445"/>
            <a:ext cx="1839013" cy="4728236"/>
          </a:xfrm>
          <a:prstGeom prst="rect">
            <a:avLst/>
          </a:prstGeom>
          <a:solidFill>
            <a:srgbClr val="9A8C7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6" name="그림 15" descr="디자인이(가) 표시된 사진&#10;&#10;낮은 신뢰도로 자동 생성된 설명">
            <a:extLst>
              <a:ext uri="{FF2B5EF4-FFF2-40B4-BE49-F238E27FC236}">
                <a16:creationId xmlns:a16="http://schemas.microsoft.com/office/drawing/2014/main" id="{4B8C07BA-2A93-FAAD-C9DF-47AB04A365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1504458" y="539039"/>
            <a:ext cx="388232" cy="2394050"/>
          </a:xfrm>
          <a:prstGeom prst="rect">
            <a:avLst/>
          </a:prstGeom>
        </p:spPr>
      </p:pic>
      <p:pic>
        <p:nvPicPr>
          <p:cNvPr id="17" name="그림 16" descr="디자인이(가) 표시된 사진&#10;&#10;낮은 신뢰도로 자동 생성된 설명">
            <a:extLst>
              <a:ext uri="{FF2B5EF4-FFF2-40B4-BE49-F238E27FC236}">
                <a16:creationId xmlns:a16="http://schemas.microsoft.com/office/drawing/2014/main" id="{E04A08A1-15DC-6605-DB1C-94332BBF4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1504458" y="5241656"/>
            <a:ext cx="388232" cy="2394050"/>
          </a:xfrm>
          <a:prstGeom prst="rect">
            <a:avLst/>
          </a:prstGeom>
        </p:spPr>
      </p:pic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DB366E46-51F0-3F96-43BC-C932BEFEC1B7}"/>
              </a:ext>
            </a:extLst>
          </p:cNvPr>
          <p:cNvSpPr/>
          <p:nvPr/>
        </p:nvSpPr>
        <p:spPr>
          <a:xfrm>
            <a:off x="3022214" y="1312333"/>
            <a:ext cx="8668238" cy="5393267"/>
          </a:xfrm>
          <a:prstGeom prst="roundRect">
            <a:avLst>
              <a:gd name="adj" fmla="val 33272"/>
            </a:avLst>
          </a:prstGeom>
          <a:solidFill>
            <a:srgbClr val="FCF0D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00012A9-6BED-9378-B591-74E753667232}"/>
              </a:ext>
            </a:extLst>
          </p:cNvPr>
          <p:cNvSpPr/>
          <p:nvPr/>
        </p:nvSpPr>
        <p:spPr>
          <a:xfrm>
            <a:off x="977514" y="2180454"/>
            <a:ext cx="1430631" cy="3869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D83C31-D07F-813E-4520-E75289E15F1E}"/>
              </a:ext>
            </a:extLst>
          </p:cNvPr>
          <p:cNvSpPr txBox="1"/>
          <p:nvPr/>
        </p:nvSpPr>
        <p:spPr>
          <a:xfrm>
            <a:off x="1115618" y="2207355"/>
            <a:ext cx="1168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b="1" dirty="0">
                <a:ln w="34925">
                  <a:noFill/>
                </a:ln>
                <a:latin typeface="+mj-ea"/>
                <a:ea typeface="+mj-ea"/>
              </a:rPr>
              <a:t>준비물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324A1EC6-5006-E1D8-F0FC-8D0C746B83AA}"/>
              </a:ext>
            </a:extLst>
          </p:cNvPr>
          <p:cNvGrpSpPr/>
          <p:nvPr/>
        </p:nvGrpSpPr>
        <p:grpSpPr>
          <a:xfrm>
            <a:off x="4042794" y="1690036"/>
            <a:ext cx="2806700" cy="2168332"/>
            <a:chOff x="176231" y="4315201"/>
            <a:chExt cx="2806700" cy="2168332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6719FAD-66F8-4C93-003C-6D239ECA9950}"/>
                </a:ext>
              </a:extLst>
            </p:cNvPr>
            <p:cNvSpPr/>
            <p:nvPr/>
          </p:nvSpPr>
          <p:spPr>
            <a:xfrm>
              <a:off x="176231" y="4315201"/>
              <a:ext cx="2806700" cy="216833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0033E90-45FD-0484-393F-5085BCC64220}"/>
                </a:ext>
              </a:extLst>
            </p:cNvPr>
            <p:cNvSpPr/>
            <p:nvPr/>
          </p:nvSpPr>
          <p:spPr>
            <a:xfrm>
              <a:off x="303231" y="4454901"/>
              <a:ext cx="2537846" cy="1895099"/>
            </a:xfrm>
            <a:prstGeom prst="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9" name="그림 8" descr="그래픽, 폰트, 상징, 로고이(가) 표시된 사진&#10;&#10;자동 생성된 설명">
            <a:extLst>
              <a:ext uri="{FF2B5EF4-FFF2-40B4-BE49-F238E27FC236}">
                <a16:creationId xmlns:a16="http://schemas.microsoft.com/office/drawing/2014/main" id="{DD6960DA-4A86-B78D-DADF-F9D3B7DE5D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7477" y="1371233"/>
            <a:ext cx="827595" cy="6557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9738BF-5882-67DB-BA3E-0C7DD372B527}"/>
              </a:ext>
            </a:extLst>
          </p:cNvPr>
          <p:cNvSpPr txBox="1"/>
          <p:nvPr/>
        </p:nvSpPr>
        <p:spPr>
          <a:xfrm>
            <a:off x="4983570" y="3149142"/>
            <a:ext cx="1112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탁구공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161C414-6EE7-1CA0-21D0-F5CED9D736B9}"/>
              </a:ext>
            </a:extLst>
          </p:cNvPr>
          <p:cNvGrpSpPr/>
          <p:nvPr/>
        </p:nvGrpSpPr>
        <p:grpSpPr>
          <a:xfrm>
            <a:off x="7866623" y="1690036"/>
            <a:ext cx="2806700" cy="2168332"/>
            <a:chOff x="176231" y="4315201"/>
            <a:chExt cx="2806700" cy="2168332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21E250C-699A-7438-D539-9205A608F860}"/>
                </a:ext>
              </a:extLst>
            </p:cNvPr>
            <p:cNvSpPr/>
            <p:nvPr/>
          </p:nvSpPr>
          <p:spPr>
            <a:xfrm>
              <a:off x="176231" y="4315201"/>
              <a:ext cx="2806700" cy="216833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D44A13B-75DD-09CE-A2BA-2AACFBA74357}"/>
                </a:ext>
              </a:extLst>
            </p:cNvPr>
            <p:cNvSpPr/>
            <p:nvPr/>
          </p:nvSpPr>
          <p:spPr>
            <a:xfrm>
              <a:off x="303231" y="4454901"/>
              <a:ext cx="2537846" cy="1895099"/>
            </a:xfrm>
            <a:prstGeom prst="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5" name="그림 14" descr="그래픽, 폰트, 상징, 로고이(가) 표시된 사진&#10;&#10;자동 생성된 설명">
            <a:extLst>
              <a:ext uri="{FF2B5EF4-FFF2-40B4-BE49-F238E27FC236}">
                <a16:creationId xmlns:a16="http://schemas.microsoft.com/office/drawing/2014/main" id="{AFF827F0-829D-3799-66F6-AD072A6393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8352" y="1368490"/>
            <a:ext cx="815540" cy="64512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EAF31E0-EBD5-1C05-52FC-E6673FD89617}"/>
              </a:ext>
            </a:extLst>
          </p:cNvPr>
          <p:cNvSpPr txBox="1"/>
          <p:nvPr/>
        </p:nvSpPr>
        <p:spPr>
          <a:xfrm>
            <a:off x="8413226" y="3139167"/>
            <a:ext cx="193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두꺼운 종이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93D9D85-98C2-FE9F-D8C6-AA7E6448BA77}"/>
              </a:ext>
            </a:extLst>
          </p:cNvPr>
          <p:cNvGrpSpPr/>
          <p:nvPr/>
        </p:nvGrpSpPr>
        <p:grpSpPr>
          <a:xfrm>
            <a:off x="4042794" y="4277423"/>
            <a:ext cx="2806700" cy="2168332"/>
            <a:chOff x="176231" y="4315201"/>
            <a:chExt cx="2806700" cy="2168332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220663B-0049-EC13-96BC-1D349B3DDC83}"/>
                </a:ext>
              </a:extLst>
            </p:cNvPr>
            <p:cNvSpPr/>
            <p:nvPr/>
          </p:nvSpPr>
          <p:spPr>
            <a:xfrm>
              <a:off x="176231" y="4315201"/>
              <a:ext cx="2806700" cy="216833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2B396A7-6396-6468-676D-0F09EFCA3446}"/>
                </a:ext>
              </a:extLst>
            </p:cNvPr>
            <p:cNvSpPr/>
            <p:nvPr/>
          </p:nvSpPr>
          <p:spPr>
            <a:xfrm>
              <a:off x="303231" y="4454901"/>
              <a:ext cx="2537846" cy="1895099"/>
            </a:xfrm>
            <a:prstGeom prst="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27" name="그림 26" descr="그래픽, 폰트, 상징, 로고이(가) 표시된 사진&#10;&#10;자동 생성된 설명">
            <a:extLst>
              <a:ext uri="{FF2B5EF4-FFF2-40B4-BE49-F238E27FC236}">
                <a16:creationId xmlns:a16="http://schemas.microsoft.com/office/drawing/2014/main" id="{4099584B-5BA1-DBF0-0061-C24D3C55A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4939" y="3929279"/>
            <a:ext cx="806098" cy="63962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48B9F50-E0AD-CA16-0C43-AFAC1B2CAD24}"/>
              </a:ext>
            </a:extLst>
          </p:cNvPr>
          <p:cNvSpPr txBox="1"/>
          <p:nvPr/>
        </p:nvSpPr>
        <p:spPr>
          <a:xfrm>
            <a:off x="4889115" y="5746020"/>
            <a:ext cx="1156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점수판</a:t>
            </a:r>
            <a:endParaRPr lang="ko-KR" altLang="en-US" sz="24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6BDABD5-D241-FA0B-D1CF-733868C0FA35}"/>
              </a:ext>
            </a:extLst>
          </p:cNvPr>
          <p:cNvGrpSpPr/>
          <p:nvPr/>
        </p:nvGrpSpPr>
        <p:grpSpPr>
          <a:xfrm>
            <a:off x="7866623" y="4270349"/>
            <a:ext cx="2806700" cy="2168332"/>
            <a:chOff x="176231" y="4315201"/>
            <a:chExt cx="2806700" cy="216833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BD2D388D-B668-B9F7-2BF7-4101B01C1A9E}"/>
                </a:ext>
              </a:extLst>
            </p:cNvPr>
            <p:cNvSpPr/>
            <p:nvPr/>
          </p:nvSpPr>
          <p:spPr>
            <a:xfrm>
              <a:off x="176231" y="4315201"/>
              <a:ext cx="2806700" cy="216833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1FF4B85-FF52-E697-445D-D2E8973BED3A}"/>
                </a:ext>
              </a:extLst>
            </p:cNvPr>
            <p:cNvSpPr/>
            <p:nvPr/>
          </p:nvSpPr>
          <p:spPr>
            <a:xfrm>
              <a:off x="303231" y="4454901"/>
              <a:ext cx="2537846" cy="1895099"/>
            </a:xfrm>
            <a:prstGeom prst="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림 34" descr="그래픽, 폰트, 상징, 원이(가) 표시된 사진&#10;&#10;자동 생성된 설명">
            <a:extLst>
              <a:ext uri="{FF2B5EF4-FFF2-40B4-BE49-F238E27FC236}">
                <a16:creationId xmlns:a16="http://schemas.microsoft.com/office/drawing/2014/main" id="{8CD328FE-0AAA-AEF1-7F2E-8DC0FD3788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84373" y="3959868"/>
            <a:ext cx="806097" cy="63962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74C3CE8-3958-CD9D-7A38-006AE2507AB4}"/>
              </a:ext>
            </a:extLst>
          </p:cNvPr>
          <p:cNvSpPr txBox="1"/>
          <p:nvPr/>
        </p:nvSpPr>
        <p:spPr>
          <a:xfrm>
            <a:off x="8557113" y="5782900"/>
            <a:ext cx="141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도착지점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07CC6F0-D7F9-4D8B-A103-7F711F7A7C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8180" y="2240607"/>
            <a:ext cx="1667435" cy="83856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C7D5147D-7F71-49EE-AA24-42E0CB1A2B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30527" y="2069776"/>
            <a:ext cx="1781255" cy="1043263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C7E046F4-CDCF-435F-911A-6DFE419F94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04135" y="4831769"/>
            <a:ext cx="2284018" cy="770808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C59EB35F-9A7D-4C29-B9F5-FD2EF7BE006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30532" y="4674631"/>
            <a:ext cx="1264027" cy="106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498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A7EA43BC-5336-5171-0222-842DB904D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0AA2E1EA-7CA2-58AB-8D38-A0BB21C38E71}"/>
              </a:ext>
            </a:extLst>
          </p:cNvPr>
          <p:cNvGrpSpPr/>
          <p:nvPr/>
        </p:nvGrpSpPr>
        <p:grpSpPr>
          <a:xfrm>
            <a:off x="-18387" y="5798819"/>
            <a:ext cx="12206345" cy="1046504"/>
            <a:chOff x="-14346" y="3586480"/>
            <a:chExt cx="14903607" cy="1259108"/>
          </a:xfrm>
          <a:blipFill>
            <a:blip r:embed="rId3"/>
            <a:tile tx="0" ty="0" sx="100000" sy="100000" flip="none" algn="tl"/>
          </a:blipFill>
        </p:grpSpPr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D5DEC018-8CDD-1BE0-5D66-142C5ADFBC34}"/>
                </a:ext>
              </a:extLst>
            </p:cNvPr>
            <p:cNvGrpSpPr/>
            <p:nvPr/>
          </p:nvGrpSpPr>
          <p:grpSpPr>
            <a:xfrm>
              <a:off x="7456558" y="360349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90" name="자유형: 도형 189">
                <a:extLst>
                  <a:ext uri="{FF2B5EF4-FFF2-40B4-BE49-F238E27FC236}">
                    <a16:creationId xmlns:a16="http://schemas.microsoft.com/office/drawing/2014/main" id="{0864717B-C387-1E33-2EF4-69C63FEF0C28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1" name="자유형: 도형 190">
                <a:extLst>
                  <a:ext uri="{FF2B5EF4-FFF2-40B4-BE49-F238E27FC236}">
                    <a16:creationId xmlns:a16="http://schemas.microsoft.com/office/drawing/2014/main" id="{5423DC18-6760-4B92-4078-F6781914B42B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2" name="자유형: 도형 191">
                <a:extLst>
                  <a:ext uri="{FF2B5EF4-FFF2-40B4-BE49-F238E27FC236}">
                    <a16:creationId xmlns:a16="http://schemas.microsoft.com/office/drawing/2014/main" id="{D988C1D6-9604-209F-676C-1ABBD78C21AD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3" name="자유형: 도형 192">
                <a:extLst>
                  <a:ext uri="{FF2B5EF4-FFF2-40B4-BE49-F238E27FC236}">
                    <a16:creationId xmlns:a16="http://schemas.microsoft.com/office/drawing/2014/main" id="{4BCE3D78-0FCB-FF87-31AF-7938C8A8A4DD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4" name="자유형: 도형 193">
                <a:extLst>
                  <a:ext uri="{FF2B5EF4-FFF2-40B4-BE49-F238E27FC236}">
                    <a16:creationId xmlns:a16="http://schemas.microsoft.com/office/drawing/2014/main" id="{01E417C6-B37F-D0D5-9182-5EE476DD109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B71EF237-E6A2-03B7-D1C3-0A0EB50841F9}"/>
                </a:ext>
              </a:extLst>
            </p:cNvPr>
            <p:cNvGrpSpPr/>
            <p:nvPr/>
          </p:nvGrpSpPr>
          <p:grpSpPr>
            <a:xfrm>
              <a:off x="9558328" y="359663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85" name="자유형: 도형 184">
                <a:extLst>
                  <a:ext uri="{FF2B5EF4-FFF2-40B4-BE49-F238E27FC236}">
                    <a16:creationId xmlns:a16="http://schemas.microsoft.com/office/drawing/2014/main" id="{D5F31ED6-FB08-2DDF-B57C-1262654EE3C9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6" name="자유형: 도형 185">
                <a:extLst>
                  <a:ext uri="{FF2B5EF4-FFF2-40B4-BE49-F238E27FC236}">
                    <a16:creationId xmlns:a16="http://schemas.microsoft.com/office/drawing/2014/main" id="{794AFF1B-0AC6-FE82-75FE-281FC5975E35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7" name="자유형: 도형 186">
                <a:extLst>
                  <a:ext uri="{FF2B5EF4-FFF2-40B4-BE49-F238E27FC236}">
                    <a16:creationId xmlns:a16="http://schemas.microsoft.com/office/drawing/2014/main" id="{FCD25827-B23B-CC03-54EB-191C86846238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8" name="자유형: 도형 187">
                <a:extLst>
                  <a:ext uri="{FF2B5EF4-FFF2-40B4-BE49-F238E27FC236}">
                    <a16:creationId xmlns:a16="http://schemas.microsoft.com/office/drawing/2014/main" id="{35116B75-FEB4-83DD-4A7C-BA06ECD4311E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9" name="자유형: 도형 188">
                <a:extLst>
                  <a:ext uri="{FF2B5EF4-FFF2-40B4-BE49-F238E27FC236}">
                    <a16:creationId xmlns:a16="http://schemas.microsoft.com/office/drawing/2014/main" id="{5FDFD541-A1F6-A875-F836-8A391E6B4338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9470C319-6C2F-2AFD-6434-6984BAD0F99D}"/>
                </a:ext>
              </a:extLst>
            </p:cNvPr>
            <p:cNvGrpSpPr/>
            <p:nvPr/>
          </p:nvGrpSpPr>
          <p:grpSpPr>
            <a:xfrm>
              <a:off x="11660098" y="3589788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80" name="자유형: 도형 179">
                <a:extLst>
                  <a:ext uri="{FF2B5EF4-FFF2-40B4-BE49-F238E27FC236}">
                    <a16:creationId xmlns:a16="http://schemas.microsoft.com/office/drawing/2014/main" id="{64E3AFE9-C909-61B2-3CB0-16DB66AFDBF4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1" name="자유형: 도형 180">
                <a:extLst>
                  <a:ext uri="{FF2B5EF4-FFF2-40B4-BE49-F238E27FC236}">
                    <a16:creationId xmlns:a16="http://schemas.microsoft.com/office/drawing/2014/main" id="{C28F8637-4C8A-69E8-DBF8-5D0AD4627CCE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2" name="자유형: 도형 181">
                <a:extLst>
                  <a:ext uri="{FF2B5EF4-FFF2-40B4-BE49-F238E27FC236}">
                    <a16:creationId xmlns:a16="http://schemas.microsoft.com/office/drawing/2014/main" id="{0DE28EC0-6239-1A4C-DADF-12E01CCB1483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3" name="자유형: 도형 182">
                <a:extLst>
                  <a:ext uri="{FF2B5EF4-FFF2-40B4-BE49-F238E27FC236}">
                    <a16:creationId xmlns:a16="http://schemas.microsoft.com/office/drawing/2014/main" id="{B724B323-43B2-E309-D864-D4B85ED0AF8C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4" name="자유형: 도형 183">
                <a:extLst>
                  <a:ext uri="{FF2B5EF4-FFF2-40B4-BE49-F238E27FC236}">
                    <a16:creationId xmlns:a16="http://schemas.microsoft.com/office/drawing/2014/main" id="{296ADB80-DDF1-620E-7417-0CDCF9C776D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6B2923E0-625C-B0BA-2C35-40EBE49B21A6}"/>
                </a:ext>
              </a:extLst>
            </p:cNvPr>
            <p:cNvGrpSpPr/>
            <p:nvPr/>
          </p:nvGrpSpPr>
          <p:grpSpPr>
            <a:xfrm>
              <a:off x="8490843" y="379908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75" name="자유형: 도형 174">
                <a:extLst>
                  <a:ext uri="{FF2B5EF4-FFF2-40B4-BE49-F238E27FC236}">
                    <a16:creationId xmlns:a16="http://schemas.microsoft.com/office/drawing/2014/main" id="{169BD451-8EAE-9301-8859-8AE46CE0CDAA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6" name="자유형: 도형 175">
                <a:extLst>
                  <a:ext uri="{FF2B5EF4-FFF2-40B4-BE49-F238E27FC236}">
                    <a16:creationId xmlns:a16="http://schemas.microsoft.com/office/drawing/2014/main" id="{F0C91AE1-0373-231B-DECE-32EDCC985580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7" name="자유형: 도형 176">
                <a:extLst>
                  <a:ext uri="{FF2B5EF4-FFF2-40B4-BE49-F238E27FC236}">
                    <a16:creationId xmlns:a16="http://schemas.microsoft.com/office/drawing/2014/main" id="{0B07D906-471A-0426-3EBB-75617526099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8" name="자유형: 도형 177">
                <a:extLst>
                  <a:ext uri="{FF2B5EF4-FFF2-40B4-BE49-F238E27FC236}">
                    <a16:creationId xmlns:a16="http://schemas.microsoft.com/office/drawing/2014/main" id="{CAF3B89F-B89F-B06C-CEBA-520B5D91E85A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9" name="자유형: 도형 178">
                <a:extLst>
                  <a:ext uri="{FF2B5EF4-FFF2-40B4-BE49-F238E27FC236}">
                    <a16:creationId xmlns:a16="http://schemas.microsoft.com/office/drawing/2014/main" id="{D8F18276-E4DE-B6A3-AB42-C8D4523E5286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AADFFEDC-EA8B-6962-1773-70C5660CBD5F}"/>
                </a:ext>
              </a:extLst>
            </p:cNvPr>
            <p:cNvGrpSpPr/>
            <p:nvPr/>
          </p:nvGrpSpPr>
          <p:grpSpPr>
            <a:xfrm>
              <a:off x="10644314" y="3799083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6D91BFF6-9F27-3D4F-A8C3-68EB640B6C90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00DBF8BC-9619-DF92-17D0-30983D4B5F3A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324D102B-4F44-0C7C-D645-23E9C79B4CB8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3" name="자유형: 도형 172">
                <a:extLst>
                  <a:ext uri="{FF2B5EF4-FFF2-40B4-BE49-F238E27FC236}">
                    <a16:creationId xmlns:a16="http://schemas.microsoft.com/office/drawing/2014/main" id="{3C15E9D6-04D4-D591-BBCA-D9D08F26AC7B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DA6F70DC-D6CB-38E2-F77B-55DC613513C2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268660CB-4F8F-8809-A3B7-3997A3DAD544}"/>
                </a:ext>
              </a:extLst>
            </p:cNvPr>
            <p:cNvGrpSpPr/>
            <p:nvPr/>
          </p:nvGrpSpPr>
          <p:grpSpPr>
            <a:xfrm>
              <a:off x="12788708" y="37990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65" name="자유형: 도형 164">
                <a:extLst>
                  <a:ext uri="{FF2B5EF4-FFF2-40B4-BE49-F238E27FC236}">
                    <a16:creationId xmlns:a16="http://schemas.microsoft.com/office/drawing/2014/main" id="{24FFD018-7E20-802D-4386-D17AE0A92ED6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6" name="자유형: 도형 165">
                <a:extLst>
                  <a:ext uri="{FF2B5EF4-FFF2-40B4-BE49-F238E27FC236}">
                    <a16:creationId xmlns:a16="http://schemas.microsoft.com/office/drawing/2014/main" id="{1E785F25-7893-0C56-E1D5-4ADEA7E3859A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7" name="자유형: 도형 166">
                <a:extLst>
                  <a:ext uri="{FF2B5EF4-FFF2-40B4-BE49-F238E27FC236}">
                    <a16:creationId xmlns:a16="http://schemas.microsoft.com/office/drawing/2014/main" id="{DE4FBBFC-BF5E-BE43-DE60-2F918CD458D1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8" name="자유형: 도형 167">
                <a:extLst>
                  <a:ext uri="{FF2B5EF4-FFF2-40B4-BE49-F238E27FC236}">
                    <a16:creationId xmlns:a16="http://schemas.microsoft.com/office/drawing/2014/main" id="{17D47FED-544C-B479-55CC-681C4750D111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2819F50F-18BF-0D75-D1C2-0537F6583DF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1B85D9CA-55C3-B750-C07A-3F214A280D08}"/>
                </a:ext>
              </a:extLst>
            </p:cNvPr>
            <p:cNvGrpSpPr/>
            <p:nvPr/>
          </p:nvGrpSpPr>
          <p:grpSpPr>
            <a:xfrm>
              <a:off x="1053711" y="36001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2CCCAD27-FEEE-16C8-AEE4-1D5676A90B5F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1" name="자유형: 도형 160">
                <a:extLst>
                  <a:ext uri="{FF2B5EF4-FFF2-40B4-BE49-F238E27FC236}">
                    <a16:creationId xmlns:a16="http://schemas.microsoft.com/office/drawing/2014/main" id="{B3264089-2C48-CFD6-627A-F6FBB0F9ACB4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2" name="자유형: 도형 161">
                <a:extLst>
                  <a:ext uri="{FF2B5EF4-FFF2-40B4-BE49-F238E27FC236}">
                    <a16:creationId xmlns:a16="http://schemas.microsoft.com/office/drawing/2014/main" id="{DC6BD263-E259-55BD-E5F6-AE46031FA1AA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3" name="자유형: 도형 162">
                <a:extLst>
                  <a:ext uri="{FF2B5EF4-FFF2-40B4-BE49-F238E27FC236}">
                    <a16:creationId xmlns:a16="http://schemas.microsoft.com/office/drawing/2014/main" id="{97F3EFB4-132A-A086-7550-6546EAB2D8FF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4" name="자유형: 도형 163">
                <a:extLst>
                  <a:ext uri="{FF2B5EF4-FFF2-40B4-BE49-F238E27FC236}">
                    <a16:creationId xmlns:a16="http://schemas.microsoft.com/office/drawing/2014/main" id="{DD67E113-3ACC-69B3-5768-507793ACEC7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14CFA68F-11BB-6EB3-1896-D98A2D5883FE}"/>
                </a:ext>
              </a:extLst>
            </p:cNvPr>
            <p:cNvGrpSpPr/>
            <p:nvPr/>
          </p:nvGrpSpPr>
          <p:grpSpPr>
            <a:xfrm>
              <a:off x="3155481" y="3593331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55" name="자유형: 도형 154">
                <a:extLst>
                  <a:ext uri="{FF2B5EF4-FFF2-40B4-BE49-F238E27FC236}">
                    <a16:creationId xmlns:a16="http://schemas.microsoft.com/office/drawing/2014/main" id="{CCFCC070-315B-9955-BAD1-EF27CBBC17C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6" name="자유형: 도형 155">
                <a:extLst>
                  <a:ext uri="{FF2B5EF4-FFF2-40B4-BE49-F238E27FC236}">
                    <a16:creationId xmlns:a16="http://schemas.microsoft.com/office/drawing/2014/main" id="{C67FB51E-4296-6188-86B8-C0032AB90DB1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7" name="자유형: 도형 156">
                <a:extLst>
                  <a:ext uri="{FF2B5EF4-FFF2-40B4-BE49-F238E27FC236}">
                    <a16:creationId xmlns:a16="http://schemas.microsoft.com/office/drawing/2014/main" id="{DEE6B9C5-24BD-38EC-1C56-511681A54BBC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8" name="자유형: 도형 157">
                <a:extLst>
                  <a:ext uri="{FF2B5EF4-FFF2-40B4-BE49-F238E27FC236}">
                    <a16:creationId xmlns:a16="http://schemas.microsoft.com/office/drawing/2014/main" id="{7430053A-059B-B39F-076E-FC76E526B9DD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71ABF734-5D75-71D7-6FB7-7CB3A5182C1B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956D23C1-79DB-87B5-7C71-A3DBC24372C6}"/>
                </a:ext>
              </a:extLst>
            </p:cNvPr>
            <p:cNvGrpSpPr/>
            <p:nvPr/>
          </p:nvGrpSpPr>
          <p:grpSpPr>
            <a:xfrm>
              <a:off x="5257251" y="358648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50" name="자유형: 도형 149">
                <a:extLst>
                  <a:ext uri="{FF2B5EF4-FFF2-40B4-BE49-F238E27FC236}">
                    <a16:creationId xmlns:a16="http://schemas.microsoft.com/office/drawing/2014/main" id="{4014ED5E-43EC-8DF2-3AB3-0BB8D19A4FAA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1" name="자유형: 도형 150">
                <a:extLst>
                  <a:ext uri="{FF2B5EF4-FFF2-40B4-BE49-F238E27FC236}">
                    <a16:creationId xmlns:a16="http://schemas.microsoft.com/office/drawing/2014/main" id="{AD3E8FA8-2085-85D3-3836-2A86ED1F4171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2" name="자유형: 도형 151">
                <a:extLst>
                  <a:ext uri="{FF2B5EF4-FFF2-40B4-BE49-F238E27FC236}">
                    <a16:creationId xmlns:a16="http://schemas.microsoft.com/office/drawing/2014/main" id="{CC0E97AE-1A0D-BEDE-9CD0-89D14B7E0DD5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3" name="자유형: 도형 152">
                <a:extLst>
                  <a:ext uri="{FF2B5EF4-FFF2-40B4-BE49-F238E27FC236}">
                    <a16:creationId xmlns:a16="http://schemas.microsoft.com/office/drawing/2014/main" id="{3C0E7880-B545-9E3E-B684-DE6A6D4B5191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4" name="자유형: 도형 153">
                <a:extLst>
                  <a:ext uri="{FF2B5EF4-FFF2-40B4-BE49-F238E27FC236}">
                    <a16:creationId xmlns:a16="http://schemas.microsoft.com/office/drawing/2014/main" id="{C99D9E0C-0680-A72F-9ECE-E7F63339A997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2BFBEB4A-2B60-8219-2EA0-AABD243495A4}"/>
                </a:ext>
              </a:extLst>
            </p:cNvPr>
            <p:cNvGrpSpPr/>
            <p:nvPr/>
          </p:nvGrpSpPr>
          <p:grpSpPr>
            <a:xfrm>
              <a:off x="2087996" y="3795776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EC9F53EC-25C3-A1A1-863B-D23C1A8ADF06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6" name="자유형: 도형 145">
                <a:extLst>
                  <a:ext uri="{FF2B5EF4-FFF2-40B4-BE49-F238E27FC236}">
                    <a16:creationId xmlns:a16="http://schemas.microsoft.com/office/drawing/2014/main" id="{691BDB71-9877-D12C-91A6-8481C0E57122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7" name="자유형: 도형 146">
                <a:extLst>
                  <a:ext uri="{FF2B5EF4-FFF2-40B4-BE49-F238E27FC236}">
                    <a16:creationId xmlns:a16="http://schemas.microsoft.com/office/drawing/2014/main" id="{94DB600B-B5B3-151C-2468-5E5B269EACF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8" name="자유형: 도형 147">
                <a:extLst>
                  <a:ext uri="{FF2B5EF4-FFF2-40B4-BE49-F238E27FC236}">
                    <a16:creationId xmlns:a16="http://schemas.microsoft.com/office/drawing/2014/main" id="{2AD7EE79-1522-718F-B5EC-929C2452385B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9" name="자유형: 도형 148">
                <a:extLst>
                  <a:ext uri="{FF2B5EF4-FFF2-40B4-BE49-F238E27FC236}">
                    <a16:creationId xmlns:a16="http://schemas.microsoft.com/office/drawing/2014/main" id="{92C7A3F2-136A-815C-07C1-9D986919B66D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7F360F5A-4FA1-1986-DDC3-7FEE900695D1}"/>
                </a:ext>
              </a:extLst>
            </p:cNvPr>
            <p:cNvGrpSpPr/>
            <p:nvPr/>
          </p:nvGrpSpPr>
          <p:grpSpPr>
            <a:xfrm>
              <a:off x="4241467" y="3795775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40" name="자유형: 도형 139">
                <a:extLst>
                  <a:ext uri="{FF2B5EF4-FFF2-40B4-BE49-F238E27FC236}">
                    <a16:creationId xmlns:a16="http://schemas.microsoft.com/office/drawing/2014/main" id="{E1687890-6607-09CE-6F7D-EE56090B62C7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1" name="자유형: 도형 140">
                <a:extLst>
                  <a:ext uri="{FF2B5EF4-FFF2-40B4-BE49-F238E27FC236}">
                    <a16:creationId xmlns:a16="http://schemas.microsoft.com/office/drawing/2014/main" id="{C7057CC6-6758-9F73-B437-8A7F3859B701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2" name="자유형: 도형 141">
                <a:extLst>
                  <a:ext uri="{FF2B5EF4-FFF2-40B4-BE49-F238E27FC236}">
                    <a16:creationId xmlns:a16="http://schemas.microsoft.com/office/drawing/2014/main" id="{20530397-0E5D-16BE-506A-6A5D4F78C2B5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3" name="자유형: 도형 142">
                <a:extLst>
                  <a:ext uri="{FF2B5EF4-FFF2-40B4-BE49-F238E27FC236}">
                    <a16:creationId xmlns:a16="http://schemas.microsoft.com/office/drawing/2014/main" id="{6BBCDEA9-A299-6946-814A-425AFEB5D701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BA1F3007-C8D2-D0BD-2E9C-0E6E10041906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99CB424C-8DE7-CAE6-CF5B-CB3A10B94154}"/>
                </a:ext>
              </a:extLst>
            </p:cNvPr>
            <p:cNvGrpSpPr/>
            <p:nvPr/>
          </p:nvGrpSpPr>
          <p:grpSpPr>
            <a:xfrm>
              <a:off x="6385861" y="379577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35" name="자유형: 도형 134">
                <a:extLst>
                  <a:ext uri="{FF2B5EF4-FFF2-40B4-BE49-F238E27FC236}">
                    <a16:creationId xmlns:a16="http://schemas.microsoft.com/office/drawing/2014/main" id="{6B3EABEC-1F28-A90E-37A0-81E3CDA5D246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자유형: 도형 135">
                <a:extLst>
                  <a:ext uri="{FF2B5EF4-FFF2-40B4-BE49-F238E27FC236}">
                    <a16:creationId xmlns:a16="http://schemas.microsoft.com/office/drawing/2014/main" id="{AA230E02-2A6C-BB1F-D715-1F797D08059A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7" name="자유형: 도형 136">
                <a:extLst>
                  <a:ext uri="{FF2B5EF4-FFF2-40B4-BE49-F238E27FC236}">
                    <a16:creationId xmlns:a16="http://schemas.microsoft.com/office/drawing/2014/main" id="{3F904E94-21B6-2C41-3B4C-4FAFED58646D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8" name="자유형: 도형 137">
                <a:extLst>
                  <a:ext uri="{FF2B5EF4-FFF2-40B4-BE49-F238E27FC236}">
                    <a16:creationId xmlns:a16="http://schemas.microsoft.com/office/drawing/2014/main" id="{F0FBA583-5E4B-903C-F6D3-7148BA98BC47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9" name="자유형: 도형 138">
                <a:extLst>
                  <a:ext uri="{FF2B5EF4-FFF2-40B4-BE49-F238E27FC236}">
                    <a16:creationId xmlns:a16="http://schemas.microsoft.com/office/drawing/2014/main" id="{2EE514F5-FAAB-9F86-87D7-2B88EE238FD1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00F1B667-6A21-46C8-137B-C65EBF6E681C}"/>
                </a:ext>
              </a:extLst>
            </p:cNvPr>
            <p:cNvGrpSpPr/>
            <p:nvPr/>
          </p:nvGrpSpPr>
          <p:grpSpPr>
            <a:xfrm>
              <a:off x="-14346" y="379627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30" name="자유형: 도형 129">
                <a:extLst>
                  <a:ext uri="{FF2B5EF4-FFF2-40B4-BE49-F238E27FC236}">
                    <a16:creationId xmlns:a16="http://schemas.microsoft.com/office/drawing/2014/main" id="{CAA3E6F9-C613-4DAB-669F-ED3F0B644A81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자유형: 도형 130">
                <a:extLst>
                  <a:ext uri="{FF2B5EF4-FFF2-40B4-BE49-F238E27FC236}">
                    <a16:creationId xmlns:a16="http://schemas.microsoft.com/office/drawing/2014/main" id="{47ECEC33-8F30-D547-7DA6-F22194B697CE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자유형: 도형 131">
                <a:extLst>
                  <a:ext uri="{FF2B5EF4-FFF2-40B4-BE49-F238E27FC236}">
                    <a16:creationId xmlns:a16="http://schemas.microsoft.com/office/drawing/2014/main" id="{6B4B48C1-B238-811B-9240-041CA4EE1F57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자유형: 도형 132">
                <a:extLst>
                  <a:ext uri="{FF2B5EF4-FFF2-40B4-BE49-F238E27FC236}">
                    <a16:creationId xmlns:a16="http://schemas.microsoft.com/office/drawing/2014/main" id="{D4CBC469-16F0-421A-C78A-4C0A8631AE12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자유형: 도형 133">
                <a:extLst>
                  <a:ext uri="{FF2B5EF4-FFF2-40B4-BE49-F238E27FC236}">
                    <a16:creationId xmlns:a16="http://schemas.microsoft.com/office/drawing/2014/main" id="{DAFA4A3C-D9E4-DB84-99E9-25AD65616AE5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pic>
        <p:nvPicPr>
          <p:cNvPr id="101" name="그림 100">
            <a:extLst>
              <a:ext uri="{FF2B5EF4-FFF2-40B4-BE49-F238E27FC236}">
                <a16:creationId xmlns:a16="http://schemas.microsoft.com/office/drawing/2014/main" id="{08DE94A1-466B-6476-6E12-2CB7FB56F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C7D3E51A-A1B8-4A55-D2FC-2AC1D4B1CB30}"/>
              </a:ext>
            </a:extLst>
          </p:cNvPr>
          <p:cNvSpPr/>
          <p:nvPr/>
        </p:nvSpPr>
        <p:spPr>
          <a:xfrm>
            <a:off x="856373" y="1557194"/>
            <a:ext cx="10356559" cy="7030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F847ED2-5A31-7307-AB9C-8E92F480E103}"/>
              </a:ext>
            </a:extLst>
          </p:cNvPr>
          <p:cNvSpPr/>
          <p:nvPr/>
        </p:nvSpPr>
        <p:spPr>
          <a:xfrm>
            <a:off x="856373" y="2411350"/>
            <a:ext cx="10356559" cy="411287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상징, 그래픽, 폰트, 디자인이(가) 표시된 사진&#10;&#10;자동 생성된 설명">
            <a:extLst>
              <a:ext uri="{FF2B5EF4-FFF2-40B4-BE49-F238E27FC236}">
                <a16:creationId xmlns:a16="http://schemas.microsoft.com/office/drawing/2014/main" id="{D6355DB8-A366-451F-DDF1-601B2BB65B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793" y="5491779"/>
            <a:ext cx="1482880" cy="13404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8FA232-5DB5-BD9A-9F88-05357722D6A0}"/>
              </a:ext>
            </a:extLst>
          </p:cNvPr>
          <p:cNvSpPr txBox="1"/>
          <p:nvPr/>
        </p:nvSpPr>
        <p:spPr>
          <a:xfrm>
            <a:off x="4806853" y="1740696"/>
            <a:ext cx="5990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20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불씨 스티커 도안을 </a:t>
            </a:r>
            <a:r>
              <a:rPr lang="ko-KR" altLang="en-US" sz="2000" u="sng" dirty="0">
                <a:ln w="3492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출력</a:t>
            </a:r>
            <a:r>
              <a:rPr lang="ko-KR" altLang="en-US" sz="20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하여 탁구공에 붙여주세요</a:t>
            </a:r>
            <a:r>
              <a:rPr lang="en-US" altLang="ko-KR" sz="20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</a:t>
            </a:r>
            <a:endParaRPr lang="ko-KR" altLang="en-US" sz="20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그림 10" descr="그래픽, 폰트, 상징, 로고이(가) 표시된 사진&#10;&#10;자동 생성된 설명">
            <a:extLst>
              <a:ext uri="{FF2B5EF4-FFF2-40B4-BE49-F238E27FC236}">
                <a16:creationId xmlns:a16="http://schemas.microsoft.com/office/drawing/2014/main" id="{4A67417A-80BB-F72C-624F-060F9A8C2F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99" y="1391737"/>
            <a:ext cx="925711" cy="890542"/>
          </a:xfrm>
          <a:prstGeom prst="rect">
            <a:avLst/>
          </a:prstGeom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id="{CFFD20F6-ED58-2761-BE62-79EE7E19E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8600" y="1373937"/>
            <a:ext cx="21292276" cy="75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그림 6" descr="상징, 그래픽, 스크린샷, 디자인이(가) 표시된 사진">
            <a:extLst>
              <a:ext uri="{FF2B5EF4-FFF2-40B4-BE49-F238E27FC236}">
                <a16:creationId xmlns:a16="http://schemas.microsoft.com/office/drawing/2014/main" id="{48F5B1D8-911A-8535-2802-C4ACD896D5C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9389"/>
          <a:stretch/>
        </p:blipFill>
        <p:spPr>
          <a:xfrm flipH="1">
            <a:off x="9672228" y="4967871"/>
            <a:ext cx="2594469" cy="1865734"/>
          </a:xfrm>
          <a:prstGeom prst="rect">
            <a:avLst/>
          </a:prstGeom>
        </p:spPr>
      </p:pic>
      <p:sp>
        <p:nvSpPr>
          <p:cNvPr id="9" name="순서도: 연결자 8">
            <a:extLst>
              <a:ext uri="{FF2B5EF4-FFF2-40B4-BE49-F238E27FC236}">
                <a16:creationId xmlns:a16="http://schemas.microsoft.com/office/drawing/2014/main" id="{E7E03078-7519-9353-9450-9A95E2211961}"/>
              </a:ext>
            </a:extLst>
          </p:cNvPr>
          <p:cNvSpPr/>
          <p:nvPr/>
        </p:nvSpPr>
        <p:spPr>
          <a:xfrm>
            <a:off x="1905665" y="2662446"/>
            <a:ext cx="3644736" cy="3644736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65D33D39-8A92-4442-89CD-3E9BD88D40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6928" y="3023652"/>
            <a:ext cx="2308223" cy="2793597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0D98050B-112B-45CC-AC3F-72C44DE53264}"/>
              </a:ext>
            </a:extLst>
          </p:cNvPr>
          <p:cNvSpPr txBox="1"/>
          <p:nvPr/>
        </p:nvSpPr>
        <p:spPr>
          <a:xfrm>
            <a:off x="1352205" y="1659736"/>
            <a:ext cx="3404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ln w="34925">
                  <a:noFill/>
                </a:ln>
                <a:solidFill>
                  <a:schemeClr val="tx1"/>
                </a:solidFill>
                <a:highlight>
                  <a:srgbClr val="FCF0D0"/>
                </a:highlight>
                <a:latin typeface="+mj-ea"/>
                <a:ea typeface="+mj-ea"/>
              </a:rPr>
              <a:t>불씨</a:t>
            </a:r>
            <a:r>
              <a:rPr lang="ko-KR" altLang="en-US" sz="3200" dirty="0">
                <a:ln w="34925">
                  <a:noFill/>
                </a:ln>
                <a:solidFill>
                  <a:schemeClr val="tx1"/>
                </a:solidFill>
                <a:highlight>
                  <a:srgbClr val="FCF0D0"/>
                </a:highlight>
                <a:latin typeface="+mj-ea"/>
                <a:ea typeface="+mj-ea"/>
              </a:rPr>
              <a:t> </a:t>
            </a:r>
            <a:r>
              <a:rPr lang="ko-KR" altLang="en-US" sz="3200" b="1" dirty="0">
                <a:ln w="34925">
                  <a:noFill/>
                </a:ln>
                <a:solidFill>
                  <a:schemeClr val="tx1"/>
                </a:solidFill>
                <a:highlight>
                  <a:srgbClr val="FCF0D0"/>
                </a:highlight>
                <a:latin typeface="+mj-ea"/>
                <a:ea typeface="+mj-ea"/>
              </a:rPr>
              <a:t>스티커</a:t>
            </a:r>
            <a:r>
              <a:rPr lang="ko-KR" altLang="en-US" sz="3200" dirty="0">
                <a:ln w="34925">
                  <a:noFill/>
                </a:ln>
                <a:solidFill>
                  <a:schemeClr val="tx1"/>
                </a:solidFill>
                <a:highlight>
                  <a:srgbClr val="FCF0D0"/>
                </a:highlight>
                <a:latin typeface="+mj-ea"/>
                <a:ea typeface="+mj-ea"/>
              </a:rPr>
              <a:t> 자료</a:t>
            </a:r>
          </a:p>
        </p:txBody>
      </p:sp>
      <p:sp>
        <p:nvSpPr>
          <p:cNvPr id="96" name="순서도: 연결자 95">
            <a:extLst>
              <a:ext uri="{FF2B5EF4-FFF2-40B4-BE49-F238E27FC236}">
                <a16:creationId xmlns:a16="http://schemas.microsoft.com/office/drawing/2014/main" id="{0744FD23-D0EF-4061-B381-C319CC043A57}"/>
              </a:ext>
            </a:extLst>
          </p:cNvPr>
          <p:cNvSpPr/>
          <p:nvPr/>
        </p:nvSpPr>
        <p:spPr>
          <a:xfrm>
            <a:off x="6222499" y="2621726"/>
            <a:ext cx="3644736" cy="3644736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7" name="그림 96">
            <a:extLst>
              <a:ext uri="{FF2B5EF4-FFF2-40B4-BE49-F238E27FC236}">
                <a16:creationId xmlns:a16="http://schemas.microsoft.com/office/drawing/2014/main" id="{F68108E5-9AD6-4211-ABFC-58ABAA815D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3762" y="2982932"/>
            <a:ext cx="2308223" cy="279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34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5367E85E-69C1-033A-F1BA-47A44A8B2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이등변 삼각형 17">
            <a:extLst>
              <a:ext uri="{FF2B5EF4-FFF2-40B4-BE49-F238E27FC236}">
                <a16:creationId xmlns:a16="http://schemas.microsoft.com/office/drawing/2014/main" id="{EBB2E203-82E9-960D-F081-FCAA5F63711A}"/>
              </a:ext>
            </a:extLst>
          </p:cNvPr>
          <p:cNvSpPr/>
          <p:nvPr/>
        </p:nvSpPr>
        <p:spPr>
          <a:xfrm>
            <a:off x="1115618" y="393700"/>
            <a:ext cx="1168400" cy="1955800"/>
          </a:xfrm>
          <a:prstGeom prst="triangl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1" name="그림 100">
            <a:extLst>
              <a:ext uri="{FF2B5EF4-FFF2-40B4-BE49-F238E27FC236}">
                <a16:creationId xmlns:a16="http://schemas.microsoft.com/office/drawing/2014/main" id="{B54B24A9-CBF1-702D-839A-09DFDD1D9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4A7EF2BA-1C9F-FF1F-51CF-BBD9CCE2B02A}"/>
              </a:ext>
            </a:extLst>
          </p:cNvPr>
          <p:cNvSpPr/>
          <p:nvPr/>
        </p:nvSpPr>
        <p:spPr>
          <a:xfrm>
            <a:off x="764487" y="1710445"/>
            <a:ext cx="1839013" cy="4728236"/>
          </a:xfrm>
          <a:prstGeom prst="rect">
            <a:avLst/>
          </a:prstGeom>
          <a:solidFill>
            <a:srgbClr val="9A8C7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6" name="그림 15" descr="디자인이(가) 표시된 사진&#10;&#10;낮은 신뢰도로 자동 생성된 설명">
            <a:extLst>
              <a:ext uri="{FF2B5EF4-FFF2-40B4-BE49-F238E27FC236}">
                <a16:creationId xmlns:a16="http://schemas.microsoft.com/office/drawing/2014/main" id="{05495020-DD76-91BA-4DDD-DFD21B7DC0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1504458" y="539039"/>
            <a:ext cx="388232" cy="2394050"/>
          </a:xfrm>
          <a:prstGeom prst="rect">
            <a:avLst/>
          </a:prstGeom>
        </p:spPr>
      </p:pic>
      <p:pic>
        <p:nvPicPr>
          <p:cNvPr id="17" name="그림 16" descr="디자인이(가) 표시된 사진&#10;&#10;낮은 신뢰도로 자동 생성된 설명">
            <a:extLst>
              <a:ext uri="{FF2B5EF4-FFF2-40B4-BE49-F238E27FC236}">
                <a16:creationId xmlns:a16="http://schemas.microsoft.com/office/drawing/2014/main" id="{2B82B62D-2C85-C960-9BD9-092F210C98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1504458" y="5241656"/>
            <a:ext cx="388232" cy="2394050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9022BA2D-D301-36A2-7DCE-9D87581B3E95}"/>
              </a:ext>
            </a:extLst>
          </p:cNvPr>
          <p:cNvSpPr/>
          <p:nvPr/>
        </p:nvSpPr>
        <p:spPr>
          <a:xfrm>
            <a:off x="3099304" y="1554757"/>
            <a:ext cx="8787896" cy="5090849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85BFAB1-722B-1616-68B4-733FE5363237}"/>
              </a:ext>
            </a:extLst>
          </p:cNvPr>
          <p:cNvSpPr/>
          <p:nvPr/>
        </p:nvSpPr>
        <p:spPr>
          <a:xfrm>
            <a:off x="3415341" y="2349500"/>
            <a:ext cx="8012172" cy="635219"/>
          </a:xfrm>
          <a:prstGeom prst="roundRect">
            <a:avLst>
              <a:gd name="adj" fmla="val 33272"/>
            </a:avLst>
          </a:prstGeom>
          <a:solidFill>
            <a:srgbClr val="FCF0D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1EC7A1D9-2825-B263-6D4A-AFBB0A08D75D}"/>
              </a:ext>
            </a:extLst>
          </p:cNvPr>
          <p:cNvSpPr/>
          <p:nvPr/>
        </p:nvSpPr>
        <p:spPr>
          <a:xfrm>
            <a:off x="3415341" y="3696978"/>
            <a:ext cx="8012172" cy="635219"/>
          </a:xfrm>
          <a:prstGeom prst="roundRect">
            <a:avLst>
              <a:gd name="adj" fmla="val 33272"/>
            </a:avLst>
          </a:prstGeom>
          <a:solidFill>
            <a:srgbClr val="FCF0D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C9180007-C0D7-BC2A-4DC5-6FF45BB2E01E}"/>
              </a:ext>
            </a:extLst>
          </p:cNvPr>
          <p:cNvSpPr/>
          <p:nvPr/>
        </p:nvSpPr>
        <p:spPr>
          <a:xfrm>
            <a:off x="3503220" y="5044456"/>
            <a:ext cx="8012172" cy="635219"/>
          </a:xfrm>
          <a:prstGeom prst="roundRect">
            <a:avLst>
              <a:gd name="adj" fmla="val 33272"/>
            </a:avLst>
          </a:prstGeom>
          <a:solidFill>
            <a:srgbClr val="FCF0D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Sandoll 이야기 TTF 02 Medium" panose="020B0600000101010101" charset="-127"/>
              <a:ea typeface="Sandoll 이야기 TTF 02 Medium" panose="020B0600000101010101" charset="-127"/>
            </a:endParaRPr>
          </a:p>
        </p:txBody>
      </p:sp>
      <p:pic>
        <p:nvPicPr>
          <p:cNvPr id="38" name="그림 37" descr="그래픽, 폰트, 상징, 로고이(가) 표시된 사진&#10;&#10;자동 생성된 설명">
            <a:extLst>
              <a:ext uri="{FF2B5EF4-FFF2-40B4-BE49-F238E27FC236}">
                <a16:creationId xmlns:a16="http://schemas.microsoft.com/office/drawing/2014/main" id="{73F8F3E0-7730-2F29-5B12-BF27D9E76C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3220" y="2394567"/>
            <a:ext cx="662043" cy="524604"/>
          </a:xfrm>
          <a:prstGeom prst="rect">
            <a:avLst/>
          </a:prstGeom>
        </p:spPr>
      </p:pic>
      <p:pic>
        <p:nvPicPr>
          <p:cNvPr id="39" name="그림 38" descr="그래픽, 폰트, 상징, 로고이(가) 표시된 사진&#10;&#10;자동 생성된 설명">
            <a:extLst>
              <a:ext uri="{FF2B5EF4-FFF2-40B4-BE49-F238E27FC236}">
                <a16:creationId xmlns:a16="http://schemas.microsoft.com/office/drawing/2014/main" id="{FA989857-E03E-81D8-E71E-6F807C247D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3220" y="3752285"/>
            <a:ext cx="662043" cy="524604"/>
          </a:xfrm>
          <a:prstGeom prst="rect">
            <a:avLst/>
          </a:prstGeom>
        </p:spPr>
      </p:pic>
      <p:pic>
        <p:nvPicPr>
          <p:cNvPr id="40" name="그림 39" descr="그래픽, 폰트, 상징, 로고이(가) 표시된 사진&#10;&#10;자동 생성된 설명">
            <a:extLst>
              <a:ext uri="{FF2B5EF4-FFF2-40B4-BE49-F238E27FC236}">
                <a16:creationId xmlns:a16="http://schemas.microsoft.com/office/drawing/2014/main" id="{262CDE77-8103-0A8B-4BF4-89807A5695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1099" y="5084603"/>
            <a:ext cx="662043" cy="524604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862AAEDE-A13F-02FD-093D-0453B4C16361}"/>
              </a:ext>
            </a:extLst>
          </p:cNvPr>
          <p:cNvSpPr/>
          <p:nvPr/>
        </p:nvSpPr>
        <p:spPr>
          <a:xfrm>
            <a:off x="977514" y="2180454"/>
            <a:ext cx="1430631" cy="3869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A04AD5-36AA-E756-4803-444FD02ACF84}"/>
              </a:ext>
            </a:extLst>
          </p:cNvPr>
          <p:cNvSpPr txBox="1"/>
          <p:nvPr/>
        </p:nvSpPr>
        <p:spPr>
          <a:xfrm>
            <a:off x="922844" y="2372689"/>
            <a:ext cx="13163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0" b="1" dirty="0">
                <a:ln w="34925">
                  <a:noFill/>
                </a:ln>
                <a:latin typeface="+mj-ea"/>
                <a:ea typeface="+mj-ea"/>
              </a:rPr>
              <a:t>준비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8B9046-D207-5A0F-8B26-45D34B4EA2D4}"/>
              </a:ext>
            </a:extLst>
          </p:cNvPr>
          <p:cNvSpPr txBox="1"/>
          <p:nvPr/>
        </p:nvSpPr>
        <p:spPr>
          <a:xfrm>
            <a:off x="4230863" y="2426036"/>
            <a:ext cx="4882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탁구공에 </a:t>
            </a:r>
            <a:r>
              <a:rPr lang="ko-KR" altLang="en-US" sz="2400" b="1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불씨 스티커</a:t>
            </a:r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를 붙인다</a:t>
            </a:r>
            <a:r>
              <a:rPr lang="en-US" altLang="ko-KR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</a:t>
            </a:r>
            <a:endParaRPr lang="ko-KR" altLang="en-US" sz="24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BB6ADE-8230-BF20-49FF-F7C3B575F551}"/>
              </a:ext>
            </a:extLst>
          </p:cNvPr>
          <p:cNvSpPr txBox="1"/>
          <p:nvPr/>
        </p:nvSpPr>
        <p:spPr>
          <a:xfrm>
            <a:off x="4230864" y="3807032"/>
            <a:ext cx="6800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두꺼운 종이를 </a:t>
            </a:r>
            <a:r>
              <a:rPr lang="en-US" altLang="ko-KR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3</a:t>
            </a:r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등분하여 </a:t>
            </a:r>
            <a:r>
              <a:rPr lang="ko-KR" altLang="en-US" sz="2400" b="1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종이 길</a:t>
            </a:r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을 접는다</a:t>
            </a:r>
            <a:r>
              <a:rPr lang="en-US" altLang="ko-KR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</a:t>
            </a:r>
            <a:endParaRPr lang="ko-KR" altLang="en-US" sz="24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AD2519-D3EA-A949-E2FE-7AE62D87ED09}"/>
              </a:ext>
            </a:extLst>
          </p:cNvPr>
          <p:cNvSpPr txBox="1"/>
          <p:nvPr/>
        </p:nvSpPr>
        <p:spPr>
          <a:xfrm>
            <a:off x="4341021" y="5116072"/>
            <a:ext cx="6800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불씨 탁구공 </a:t>
            </a:r>
            <a:r>
              <a:rPr lang="ko-KR" altLang="en-US" sz="2400" b="1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도착지점</a:t>
            </a:r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을 만든다</a:t>
            </a:r>
            <a:r>
              <a:rPr lang="en-US" altLang="ko-KR" sz="24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rPr>
              <a:t>.</a:t>
            </a:r>
            <a:endParaRPr lang="ko-KR" altLang="en-US" sz="2400" dirty="0">
              <a:ln w="34925">
                <a:noFill/>
              </a:ln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8476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D549DF09-9246-9631-B9F2-B84666052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이등변 삼각형 17">
            <a:extLst>
              <a:ext uri="{FF2B5EF4-FFF2-40B4-BE49-F238E27FC236}">
                <a16:creationId xmlns:a16="http://schemas.microsoft.com/office/drawing/2014/main" id="{81BF5BAB-5E76-B6D6-DDD1-CC1E2BC3C5DD}"/>
              </a:ext>
            </a:extLst>
          </p:cNvPr>
          <p:cNvSpPr/>
          <p:nvPr/>
        </p:nvSpPr>
        <p:spPr>
          <a:xfrm>
            <a:off x="1115618" y="393700"/>
            <a:ext cx="1168400" cy="1955800"/>
          </a:xfrm>
          <a:prstGeom prst="triangl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1" name="그림 100">
            <a:extLst>
              <a:ext uri="{FF2B5EF4-FFF2-40B4-BE49-F238E27FC236}">
                <a16:creationId xmlns:a16="http://schemas.microsoft.com/office/drawing/2014/main" id="{2C8A97E7-BDD6-01EF-1EB1-B9A02F0495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6C6FFAF4-96CA-4921-6A6D-2869922DAD91}"/>
              </a:ext>
            </a:extLst>
          </p:cNvPr>
          <p:cNvSpPr/>
          <p:nvPr/>
        </p:nvSpPr>
        <p:spPr>
          <a:xfrm>
            <a:off x="764487" y="1710445"/>
            <a:ext cx="1839013" cy="4728236"/>
          </a:xfrm>
          <a:prstGeom prst="rect">
            <a:avLst/>
          </a:prstGeom>
          <a:solidFill>
            <a:srgbClr val="9A8C7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6" name="그림 15" descr="디자인이(가) 표시된 사진&#10;&#10;낮은 신뢰도로 자동 생성된 설명">
            <a:extLst>
              <a:ext uri="{FF2B5EF4-FFF2-40B4-BE49-F238E27FC236}">
                <a16:creationId xmlns:a16="http://schemas.microsoft.com/office/drawing/2014/main" id="{5819E5C8-48EB-BE1F-0A5E-8C2BD18BB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1504458" y="539039"/>
            <a:ext cx="388232" cy="2394050"/>
          </a:xfrm>
          <a:prstGeom prst="rect">
            <a:avLst/>
          </a:prstGeom>
        </p:spPr>
      </p:pic>
      <p:pic>
        <p:nvPicPr>
          <p:cNvPr id="17" name="그림 16" descr="디자인이(가) 표시된 사진&#10;&#10;낮은 신뢰도로 자동 생성된 설명">
            <a:extLst>
              <a:ext uri="{FF2B5EF4-FFF2-40B4-BE49-F238E27FC236}">
                <a16:creationId xmlns:a16="http://schemas.microsoft.com/office/drawing/2014/main" id="{B122A3E0-4DA6-DE65-7B91-7F073EB652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1504458" y="5241656"/>
            <a:ext cx="388232" cy="2394050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EDD721BD-A765-2F2D-7F19-E70232D13308}"/>
              </a:ext>
            </a:extLst>
          </p:cNvPr>
          <p:cNvSpPr/>
          <p:nvPr/>
        </p:nvSpPr>
        <p:spPr>
          <a:xfrm>
            <a:off x="3099304" y="1371600"/>
            <a:ext cx="8787896" cy="5090849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B1FF0FEA-E5BB-B6DF-5B78-C9DE70C3DAE2}"/>
              </a:ext>
            </a:extLst>
          </p:cNvPr>
          <p:cNvSpPr/>
          <p:nvPr/>
        </p:nvSpPr>
        <p:spPr>
          <a:xfrm>
            <a:off x="977514" y="2180454"/>
            <a:ext cx="1430631" cy="3869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33A1F9-32C0-7CAF-C79C-1928F915E575}"/>
              </a:ext>
            </a:extLst>
          </p:cNvPr>
          <p:cNvSpPr txBox="1"/>
          <p:nvPr/>
        </p:nvSpPr>
        <p:spPr>
          <a:xfrm>
            <a:off x="1263423" y="2264797"/>
            <a:ext cx="7611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dirty="0">
                <a:ln w="34925">
                  <a:noFill/>
                </a:ln>
                <a:latin typeface="+mj-ea"/>
                <a:ea typeface="+mj-ea"/>
              </a:rPr>
              <a:t>놀이방법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D6D795-97EF-53E2-27CF-4C8984629940}"/>
              </a:ext>
            </a:extLst>
          </p:cNvPr>
          <p:cNvGrpSpPr/>
          <p:nvPr/>
        </p:nvGrpSpPr>
        <p:grpSpPr>
          <a:xfrm>
            <a:off x="3434799" y="2090885"/>
            <a:ext cx="8012172" cy="635219"/>
            <a:chOff x="3415341" y="2349500"/>
            <a:chExt cx="8012172" cy="635219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8C8BBA82-5D60-095D-3F5A-D16BE67FD8F0}"/>
                </a:ext>
              </a:extLst>
            </p:cNvPr>
            <p:cNvSpPr/>
            <p:nvPr/>
          </p:nvSpPr>
          <p:spPr>
            <a:xfrm>
              <a:off x="3415341" y="2349500"/>
              <a:ext cx="8012172" cy="635219"/>
            </a:xfrm>
            <a:prstGeom prst="roundRect">
              <a:avLst>
                <a:gd name="adj" fmla="val 33272"/>
              </a:avLst>
            </a:prstGeom>
            <a:solidFill>
              <a:srgbClr val="FCF0D0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43A34AF-B5FF-B353-776C-A0C1CBA3B764}"/>
                </a:ext>
              </a:extLst>
            </p:cNvPr>
            <p:cNvSpPr txBox="1"/>
            <p:nvPr/>
          </p:nvSpPr>
          <p:spPr>
            <a:xfrm>
              <a:off x="3665083" y="2457501"/>
              <a:ext cx="75126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1. </a:t>
              </a:r>
              <a:r>
                <a:rPr lang="ko-KR" altLang="en-US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두꺼운 종이로 만든 길을 들고 팀별로 줄을 맞춰 선다</a:t>
              </a:r>
              <a:r>
                <a:rPr lang="en-US" altLang="ko-KR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.</a:t>
              </a:r>
              <a:endParaRPr lang="ko-KR" altLang="en-US" sz="23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E975B6D-59BD-3482-F8E9-B8FF332F575C}"/>
              </a:ext>
            </a:extLst>
          </p:cNvPr>
          <p:cNvGrpSpPr/>
          <p:nvPr/>
        </p:nvGrpSpPr>
        <p:grpSpPr>
          <a:xfrm>
            <a:off x="3434799" y="3166717"/>
            <a:ext cx="8034506" cy="635219"/>
            <a:chOff x="3415341" y="3696978"/>
            <a:chExt cx="8034506" cy="635219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5F8B129A-4DFD-451B-0A79-783C2D240E8F}"/>
                </a:ext>
              </a:extLst>
            </p:cNvPr>
            <p:cNvSpPr/>
            <p:nvPr/>
          </p:nvSpPr>
          <p:spPr>
            <a:xfrm>
              <a:off x="3415341" y="3696978"/>
              <a:ext cx="8012172" cy="635219"/>
            </a:xfrm>
            <a:prstGeom prst="roundRect">
              <a:avLst>
                <a:gd name="adj" fmla="val 33272"/>
              </a:avLst>
            </a:prstGeom>
            <a:solidFill>
              <a:srgbClr val="FCF0D0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965B1A6-D6D3-7028-0C0D-BCF5EDF5D851}"/>
                </a:ext>
              </a:extLst>
            </p:cNvPr>
            <p:cNvSpPr txBox="1"/>
            <p:nvPr/>
          </p:nvSpPr>
          <p:spPr>
            <a:xfrm>
              <a:off x="3665083" y="3783087"/>
              <a:ext cx="7784764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2. </a:t>
              </a:r>
              <a:r>
                <a:rPr lang="ko-KR" altLang="en-US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출발지점에서 동시에 불씨 탁구공을 놓는다</a:t>
              </a:r>
              <a:r>
                <a:rPr lang="en-US" altLang="ko-KR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.</a:t>
              </a:r>
              <a:endParaRPr lang="ko-KR" altLang="en-US" sz="23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0C0125AB-E667-6508-60ED-4D03890046E8}"/>
              </a:ext>
            </a:extLst>
          </p:cNvPr>
          <p:cNvGrpSpPr/>
          <p:nvPr/>
        </p:nvGrpSpPr>
        <p:grpSpPr>
          <a:xfrm>
            <a:off x="3479139" y="4264865"/>
            <a:ext cx="8012172" cy="635219"/>
            <a:chOff x="3487166" y="4336868"/>
            <a:chExt cx="8012172" cy="635219"/>
          </a:xfrm>
        </p:grpSpPr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BCCADA24-8719-A344-B6D5-24018D4F1311}"/>
                </a:ext>
              </a:extLst>
            </p:cNvPr>
            <p:cNvSpPr/>
            <p:nvPr/>
          </p:nvSpPr>
          <p:spPr>
            <a:xfrm>
              <a:off x="3487166" y="4336868"/>
              <a:ext cx="8012172" cy="635219"/>
            </a:xfrm>
            <a:prstGeom prst="roundRect">
              <a:avLst>
                <a:gd name="adj" fmla="val 33272"/>
              </a:avLst>
            </a:prstGeom>
            <a:solidFill>
              <a:srgbClr val="FCF0D0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EEA5784-0A05-7C7E-1113-712AC1C8BA7A}"/>
                </a:ext>
              </a:extLst>
            </p:cNvPr>
            <p:cNvSpPr txBox="1"/>
            <p:nvPr/>
          </p:nvSpPr>
          <p:spPr>
            <a:xfrm>
              <a:off x="3692568" y="4439702"/>
              <a:ext cx="7174371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3. </a:t>
              </a:r>
              <a:r>
                <a:rPr lang="ko-KR" altLang="en-US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친구와 협력하여 탁구공을 떨어뜨리지 않고 옮긴다</a:t>
              </a:r>
              <a:r>
                <a:rPr lang="en-US" altLang="ko-KR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.</a:t>
              </a:r>
              <a:endParaRPr lang="ko-KR" altLang="en-US" sz="23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3E3421A3-280D-FECF-04CB-6B81974E2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DDCA9DC-66C9-AAF4-ED88-0B507FD0B4A6}"/>
              </a:ext>
            </a:extLst>
          </p:cNvPr>
          <p:cNvGrpSpPr/>
          <p:nvPr/>
        </p:nvGrpSpPr>
        <p:grpSpPr>
          <a:xfrm>
            <a:off x="3487166" y="5363013"/>
            <a:ext cx="8012172" cy="635219"/>
            <a:chOff x="3487166" y="4336868"/>
            <a:chExt cx="8012172" cy="635219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FB0E95B4-87BD-D2B1-3FDD-21E5F9331DEA}"/>
                </a:ext>
              </a:extLst>
            </p:cNvPr>
            <p:cNvSpPr/>
            <p:nvPr/>
          </p:nvSpPr>
          <p:spPr>
            <a:xfrm>
              <a:off x="3487166" y="4336868"/>
              <a:ext cx="8012172" cy="635219"/>
            </a:xfrm>
            <a:prstGeom prst="roundRect">
              <a:avLst>
                <a:gd name="adj" fmla="val 33272"/>
              </a:avLst>
            </a:prstGeom>
            <a:solidFill>
              <a:srgbClr val="FCF0D0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96B793D-52D4-971E-4262-1CDEF5A0DE11}"/>
                </a:ext>
              </a:extLst>
            </p:cNvPr>
            <p:cNvSpPr txBox="1"/>
            <p:nvPr/>
          </p:nvSpPr>
          <p:spPr>
            <a:xfrm>
              <a:off x="3744935" y="4448101"/>
              <a:ext cx="7331731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4. </a:t>
              </a:r>
              <a:r>
                <a:rPr lang="ko-KR" altLang="en-US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도착지점에 먼저 불씨 탁구공을 넣는 팀이 득점한다</a:t>
              </a:r>
              <a:r>
                <a:rPr lang="en-US" altLang="ko-KR" sz="2300" dirty="0">
                  <a:ln w="34925">
                    <a:noFill/>
                  </a:ln>
                  <a:solidFill>
                    <a:schemeClr val="tx1"/>
                  </a:solidFill>
                  <a:latin typeface="+mn-ea"/>
                  <a:ea typeface="+mn-ea"/>
                </a:rPr>
                <a:t>.</a:t>
              </a:r>
              <a:endParaRPr lang="ko-KR" altLang="en-US" sz="2300" dirty="0">
                <a:ln w="34925">
                  <a:noFill/>
                </a:ln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5143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93</Words>
  <Application>Microsoft Office PowerPoint</Application>
  <PresentationFormat>와이드스크린</PresentationFormat>
  <Paragraphs>20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Sandoll 크림빵 TTF</vt:lpstr>
      <vt:lpstr>Sandoll 이야기 TTF 02 Medium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동우 주</cp:lastModifiedBy>
  <cp:revision>39</cp:revision>
  <dcterms:created xsi:type="dcterms:W3CDTF">2024-05-07T04:08:27Z</dcterms:created>
  <dcterms:modified xsi:type="dcterms:W3CDTF">2024-12-05T12:12:01Z</dcterms:modified>
</cp:coreProperties>
</file>