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"/>
  </p:notesMasterIdLst>
  <p:sldIdLst>
    <p:sldId id="292" r:id="rId2"/>
    <p:sldId id="293" r:id="rId3"/>
    <p:sldId id="291" r:id="rId4"/>
    <p:sldId id="298" r:id="rId5"/>
    <p:sldId id="299" r:id="rId6"/>
    <p:sldId id="300" r:id="rId7"/>
    <p:sldId id="301" r:id="rId8"/>
  </p:sldIdLst>
  <p:sldSz cx="6858000" cy="9906000" type="A4"/>
  <p:notesSz cx="6858000" cy="9144000"/>
  <p:embeddedFontLst>
    <p:embeddedFont>
      <p:font typeface="맑은 고딕" panose="020B0503020000020004" pitchFamily="50" charset="-127"/>
      <p:regular r:id="rId10"/>
      <p:bold r:id="rId11"/>
    </p:embeddedFont>
    <p:embeddedFont>
      <p:font typeface="맑은 고딕" panose="020B0503020000020004" pitchFamily="50" charset="-127"/>
      <p:regular r:id="rId10"/>
      <p:bold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시안 2번" id="{BEFF40A5-18FB-465F-9B5C-B3A9B5AC2EE7}">
          <p14:sldIdLst>
            <p14:sldId id="292"/>
            <p14:sldId id="293"/>
            <p14:sldId id="291"/>
            <p14:sldId id="298"/>
            <p14:sldId id="299"/>
            <p14:sldId id="300"/>
            <p14:sldId id="301"/>
          </p14:sldIdLst>
        </p14:section>
      </p14:sectionLst>
    </p:ex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gpUj+v39Faf3b60rEZYN/9+0if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1F4"/>
    <a:srgbClr val="F45E9E"/>
    <a:srgbClr val="FDE3EE"/>
    <a:srgbClr val="F2A4CD"/>
    <a:srgbClr val="FFFFC5"/>
    <a:srgbClr val="FFFEE7"/>
    <a:srgbClr val="FAD7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7D199C-91CB-4F07-8B3B-4C8D8DE5A2B3}">
  <a:tblStyle styleId="{A17D199C-91CB-4F07-8B3B-4C8D8DE5A2B3}" styleName="Table_0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24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28" Type="http://customschemas.google.com/relationships/presentationmetadata" Target="metadata"/><Relationship Id="rId10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7346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0930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8942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9389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51573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42037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0328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33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1350">
                <a:solidFill>
                  <a:srgbClr val="757575"/>
                </a:solidFill>
              </a:defRPr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1125">
                <a:solidFill>
                  <a:srgbClr val="757575"/>
                </a:solidFill>
              </a:defRPr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013">
                <a:solidFill>
                  <a:srgbClr val="757575"/>
                </a:solidFill>
              </a:defRPr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body"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2428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1800"/>
            </a:lvl1pPr>
            <a:lvl2pPr marL="51435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575"/>
            </a:lvl2pPr>
            <a:lvl3pPr marL="771525" lvl="2" indent="-214313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350"/>
            </a:lvl3pPr>
            <a:lvl4pPr marL="1028700" lvl="3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4pPr>
            <a:lvl5pPr marL="1285875" lvl="4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5pPr>
            <a:lvl6pPr marL="1543050" lvl="5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6pPr>
            <a:lvl7pPr marL="1800225" lvl="6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7pPr>
            <a:lvl8pPr marL="2057400" lvl="7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8pPr>
            <a:lvl9pPr marL="2314575" lvl="8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9pPr>
          </a:lstStyle>
          <a:p>
            <a:endParaRPr/>
          </a:p>
        </p:txBody>
      </p:sp>
      <p:sp>
        <p:nvSpPr>
          <p:cNvPr id="61" name="Google Shape;61;p31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2" name="Google Shape;62;p31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1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>
            <a:spLocks noGrp="1"/>
          </p:cNvSpPr>
          <p:nvPr>
            <p:ph type="pic" idx="2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9" name="Google Shape;69;p32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3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4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 rot="5400000">
            <a:off x="1449696" y="3985463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body" idx="1"/>
          </p:nvPr>
        </p:nvSpPr>
        <p:spPr>
          <a:xfrm rot="5400000">
            <a:off x="-1550679" y="2549569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4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4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79FCBF5B-07BB-3952-B8BD-DF22DFCC1D62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40FFFEA6-1632-834F-FBEF-D2676C3F761A}"/>
              </a:ext>
            </a:extLst>
          </p:cNvPr>
          <p:cNvGrpSpPr/>
          <p:nvPr/>
        </p:nvGrpSpPr>
        <p:grpSpPr>
          <a:xfrm>
            <a:off x="68247" y="496684"/>
            <a:ext cx="6693936" cy="1337603"/>
            <a:chOff x="3179491" y="578701"/>
            <a:chExt cx="6185334" cy="1129878"/>
          </a:xfrm>
          <a:solidFill>
            <a:schemeClr val="bg2"/>
          </a:solidFill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9092A97-DAF7-D8F4-F0B7-F3A1B0E87C51}"/>
                </a:ext>
              </a:extLst>
            </p:cNvPr>
            <p:cNvSpPr/>
            <p:nvPr/>
          </p:nvSpPr>
          <p:spPr>
            <a:xfrm>
              <a:off x="3179491" y="578701"/>
              <a:ext cx="6185334" cy="1129878"/>
            </a:xfrm>
            <a:prstGeom prst="rect">
              <a:avLst/>
            </a:prstGeom>
            <a:grpFill/>
            <a:ln w="508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57D1E53-9C10-CBFA-7A1F-67AB5A495D4D}"/>
                </a:ext>
              </a:extLst>
            </p:cNvPr>
            <p:cNvSpPr/>
            <p:nvPr/>
          </p:nvSpPr>
          <p:spPr>
            <a:xfrm>
              <a:off x="3342051" y="741261"/>
              <a:ext cx="5837948" cy="798456"/>
            </a:xfrm>
            <a:prstGeom prst="rect">
              <a:avLst/>
            </a:prstGeom>
            <a:grpFill/>
            <a:ln w="412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B1C55E5-A4A6-B3B4-0CA5-6F6C24EBC93F}"/>
              </a:ext>
            </a:extLst>
          </p:cNvPr>
          <p:cNvSpPr txBox="1"/>
          <p:nvPr/>
        </p:nvSpPr>
        <p:spPr>
          <a:xfrm>
            <a:off x="68196" y="1494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기타 기념일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칠월 칠석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사랑이 피어나는 오작교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9139C4-BC82-3EDD-40A8-F93A302A328F}"/>
              </a:ext>
            </a:extLst>
          </p:cNvPr>
          <p:cNvSpPr txBox="1"/>
          <p:nvPr/>
        </p:nvSpPr>
        <p:spPr>
          <a:xfrm>
            <a:off x="684296" y="893292"/>
            <a:ext cx="55233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>
                <a:ln w="3492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놀이판 예시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4292F3-A966-6C35-EA00-1728BE0718E1}"/>
              </a:ext>
            </a:extLst>
          </p:cNvPr>
          <p:cNvSpPr txBox="1"/>
          <p:nvPr/>
        </p:nvSpPr>
        <p:spPr>
          <a:xfrm>
            <a:off x="874156" y="1985785"/>
            <a:ext cx="5150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교사 사전 준비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887F1EF8-170B-D509-3567-227FE294A810}"/>
              </a:ext>
            </a:extLst>
          </p:cNvPr>
          <p:cNvGrpSpPr/>
          <p:nvPr/>
        </p:nvGrpSpPr>
        <p:grpSpPr>
          <a:xfrm>
            <a:off x="296797" y="515700"/>
            <a:ext cx="884814" cy="935320"/>
            <a:chOff x="5103622" y="-4563"/>
            <a:chExt cx="1948474" cy="2059695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13781885-A986-7593-3577-1E5C0896B687}"/>
                </a:ext>
              </a:extLst>
            </p:cNvPr>
            <p:cNvGrpSpPr/>
            <p:nvPr/>
          </p:nvGrpSpPr>
          <p:grpSpPr>
            <a:xfrm>
              <a:off x="5838700" y="-4563"/>
              <a:ext cx="500034" cy="1068169"/>
              <a:chOff x="5659445" y="5018"/>
              <a:chExt cx="500034" cy="1164142"/>
            </a:xfrm>
          </p:grpSpPr>
          <p:sp>
            <p:nvSpPr>
              <p:cNvPr id="15" name="직사각형 14">
                <a:extLst>
                  <a:ext uri="{FF2B5EF4-FFF2-40B4-BE49-F238E27FC236}">
                    <a16:creationId xmlns:a16="http://schemas.microsoft.com/office/drawing/2014/main" id="{5E9F4D67-2D2A-C3F3-C329-48A7E4027511}"/>
                  </a:ext>
                </a:extLst>
              </p:cNvPr>
              <p:cNvSpPr/>
              <p:nvPr/>
            </p:nvSpPr>
            <p:spPr>
              <a:xfrm>
                <a:off x="5659445" y="5018"/>
                <a:ext cx="126959" cy="1157804"/>
              </a:xfrm>
              <a:prstGeom prst="rect">
                <a:avLst/>
              </a:prstGeom>
              <a:solidFill>
                <a:srgbClr val="FFC4CA"/>
              </a:solidFill>
              <a:ln w="349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" name="직사각형 15">
                <a:extLst>
                  <a:ext uri="{FF2B5EF4-FFF2-40B4-BE49-F238E27FC236}">
                    <a16:creationId xmlns:a16="http://schemas.microsoft.com/office/drawing/2014/main" id="{D462C013-21CE-D5B1-7EDE-E46B3C19C6D3}"/>
                  </a:ext>
                </a:extLst>
              </p:cNvPr>
              <p:cNvSpPr/>
              <p:nvPr/>
            </p:nvSpPr>
            <p:spPr>
              <a:xfrm>
                <a:off x="5779797" y="11356"/>
                <a:ext cx="126959" cy="1157804"/>
              </a:xfrm>
              <a:prstGeom prst="rect">
                <a:avLst/>
              </a:prstGeom>
              <a:solidFill>
                <a:srgbClr val="FAEBAA"/>
              </a:solidFill>
              <a:ln w="349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122067CF-44C4-6EB9-AC0E-04D8A41E6122}"/>
                  </a:ext>
                </a:extLst>
              </p:cNvPr>
              <p:cNvSpPr/>
              <p:nvPr/>
            </p:nvSpPr>
            <p:spPr>
              <a:xfrm>
                <a:off x="5905367" y="5018"/>
                <a:ext cx="126959" cy="1157804"/>
              </a:xfrm>
              <a:prstGeom prst="rect">
                <a:avLst/>
              </a:prstGeom>
              <a:solidFill>
                <a:srgbClr val="A6CAEC"/>
              </a:solidFill>
              <a:ln w="349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" name="직사각형 17">
                <a:extLst>
                  <a:ext uri="{FF2B5EF4-FFF2-40B4-BE49-F238E27FC236}">
                    <a16:creationId xmlns:a16="http://schemas.microsoft.com/office/drawing/2014/main" id="{3B70B527-E4D2-E84A-DAEF-4EF260B4A553}"/>
                  </a:ext>
                </a:extLst>
              </p:cNvPr>
              <p:cNvSpPr/>
              <p:nvPr/>
            </p:nvSpPr>
            <p:spPr>
              <a:xfrm>
                <a:off x="6032520" y="5018"/>
                <a:ext cx="126959" cy="1157804"/>
              </a:xfrm>
              <a:prstGeom prst="rect">
                <a:avLst/>
              </a:prstGeom>
              <a:solidFill>
                <a:srgbClr val="B4E5A2"/>
              </a:solidFill>
              <a:ln w="349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6F40E7C0-3B00-7DD8-96DA-80854A4B77AB}"/>
                </a:ext>
              </a:extLst>
            </p:cNvPr>
            <p:cNvGrpSpPr/>
            <p:nvPr/>
          </p:nvGrpSpPr>
          <p:grpSpPr>
            <a:xfrm>
              <a:off x="5103622" y="134879"/>
              <a:ext cx="1948474" cy="1920253"/>
              <a:chOff x="4513286" y="379729"/>
              <a:chExt cx="3192645" cy="3146404"/>
            </a:xfrm>
          </p:grpSpPr>
          <p:pic>
            <p:nvPicPr>
              <p:cNvPr id="11" name="그림 10" descr="그래픽, 폰트, 상징, 로고이(가) 표시된 사진&#10;&#10;자동 생성된 설명">
                <a:extLst>
                  <a:ext uri="{FF2B5EF4-FFF2-40B4-BE49-F238E27FC236}">
                    <a16:creationId xmlns:a16="http://schemas.microsoft.com/office/drawing/2014/main" id="{E913F585-53BD-B206-30E2-EB3F442533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6200000">
                <a:off x="4302695" y="1140204"/>
                <a:ext cx="2039409" cy="1618227"/>
              </a:xfrm>
              <a:prstGeom prst="rect">
                <a:avLst/>
              </a:prstGeom>
            </p:spPr>
          </p:pic>
          <p:pic>
            <p:nvPicPr>
              <p:cNvPr id="12" name="그림 11" descr="그래픽, 폰트, 상징, 원이(가) 표시된 사진&#10;&#10;자동 생성된 설명">
                <a:extLst>
                  <a:ext uri="{FF2B5EF4-FFF2-40B4-BE49-F238E27FC236}">
                    <a16:creationId xmlns:a16="http://schemas.microsoft.com/office/drawing/2014/main" id="{0A1362A5-1339-8855-973B-FBDC0BB8B2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0800000">
                <a:off x="5110663" y="1907906"/>
                <a:ext cx="2039409" cy="1618227"/>
              </a:xfrm>
              <a:prstGeom prst="rect">
                <a:avLst/>
              </a:prstGeom>
            </p:spPr>
          </p:pic>
          <p:pic>
            <p:nvPicPr>
              <p:cNvPr id="13" name="그림 12" descr="그래픽, 폰트, 상징, 로고이(가) 표시된 사진&#10;&#10;자동 생성된 설명">
                <a:extLst>
                  <a:ext uri="{FF2B5EF4-FFF2-40B4-BE49-F238E27FC236}">
                    <a16:creationId xmlns:a16="http://schemas.microsoft.com/office/drawing/2014/main" id="{87441C2E-24E1-BE94-1C2F-F6461E579A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5400000">
                <a:off x="5877113" y="1161137"/>
                <a:ext cx="2042180" cy="1615456"/>
              </a:xfrm>
              <a:prstGeom prst="rect">
                <a:avLst/>
              </a:prstGeom>
            </p:spPr>
          </p:pic>
          <p:pic>
            <p:nvPicPr>
              <p:cNvPr id="14" name="그림 13" descr="그래픽, 폰트, 상징, 로고이(가) 표시된 사진&#10;&#10;자동 생성된 설명">
                <a:extLst>
                  <a:ext uri="{FF2B5EF4-FFF2-40B4-BE49-F238E27FC236}">
                    <a16:creationId xmlns:a16="http://schemas.microsoft.com/office/drawing/2014/main" id="{E9FE4F47-957F-6C8C-58DE-EABE411B07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94437" y="379729"/>
                <a:ext cx="2039409" cy="1618227"/>
              </a:xfrm>
              <a:prstGeom prst="rect">
                <a:avLst/>
              </a:prstGeom>
            </p:spPr>
          </p:pic>
        </p:grp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E6660FDA-0520-B533-A3FB-D91C2770727D}"/>
              </a:ext>
            </a:extLst>
          </p:cNvPr>
          <p:cNvGrpSpPr/>
          <p:nvPr/>
        </p:nvGrpSpPr>
        <p:grpSpPr>
          <a:xfrm>
            <a:off x="5636236" y="523127"/>
            <a:ext cx="884814" cy="935320"/>
            <a:chOff x="5103622" y="-4563"/>
            <a:chExt cx="1948474" cy="2059695"/>
          </a:xfrm>
        </p:grpSpPr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601E339A-C603-31E0-86B7-4190D166A5B4}"/>
                </a:ext>
              </a:extLst>
            </p:cNvPr>
            <p:cNvGrpSpPr/>
            <p:nvPr/>
          </p:nvGrpSpPr>
          <p:grpSpPr>
            <a:xfrm>
              <a:off x="5838700" y="-4563"/>
              <a:ext cx="500034" cy="1068169"/>
              <a:chOff x="5659445" y="5018"/>
              <a:chExt cx="500034" cy="1164142"/>
            </a:xfrm>
          </p:grpSpPr>
          <p:sp>
            <p:nvSpPr>
              <p:cNvPr id="32" name="직사각형 31">
                <a:extLst>
                  <a:ext uri="{FF2B5EF4-FFF2-40B4-BE49-F238E27FC236}">
                    <a16:creationId xmlns:a16="http://schemas.microsoft.com/office/drawing/2014/main" id="{DB8420A5-0292-1449-E1EA-888932D08D48}"/>
                  </a:ext>
                </a:extLst>
              </p:cNvPr>
              <p:cNvSpPr/>
              <p:nvPr/>
            </p:nvSpPr>
            <p:spPr>
              <a:xfrm>
                <a:off x="5659445" y="5018"/>
                <a:ext cx="126959" cy="1157804"/>
              </a:xfrm>
              <a:prstGeom prst="rect">
                <a:avLst/>
              </a:prstGeom>
              <a:solidFill>
                <a:srgbClr val="FFC4CA"/>
              </a:solidFill>
              <a:ln w="349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직사각형 32">
                <a:extLst>
                  <a:ext uri="{FF2B5EF4-FFF2-40B4-BE49-F238E27FC236}">
                    <a16:creationId xmlns:a16="http://schemas.microsoft.com/office/drawing/2014/main" id="{7D754EAA-F06C-6C96-E0DB-21CA7B638D8D}"/>
                  </a:ext>
                </a:extLst>
              </p:cNvPr>
              <p:cNvSpPr/>
              <p:nvPr/>
            </p:nvSpPr>
            <p:spPr>
              <a:xfrm>
                <a:off x="5779797" y="11356"/>
                <a:ext cx="126959" cy="1157804"/>
              </a:xfrm>
              <a:prstGeom prst="rect">
                <a:avLst/>
              </a:prstGeom>
              <a:solidFill>
                <a:srgbClr val="FAEBAA"/>
              </a:solidFill>
              <a:ln w="349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" name="직사각형 33">
                <a:extLst>
                  <a:ext uri="{FF2B5EF4-FFF2-40B4-BE49-F238E27FC236}">
                    <a16:creationId xmlns:a16="http://schemas.microsoft.com/office/drawing/2014/main" id="{1DB0B2F6-F87D-9C77-D880-49591D380886}"/>
                  </a:ext>
                </a:extLst>
              </p:cNvPr>
              <p:cNvSpPr/>
              <p:nvPr/>
            </p:nvSpPr>
            <p:spPr>
              <a:xfrm>
                <a:off x="5905367" y="5018"/>
                <a:ext cx="126959" cy="1157804"/>
              </a:xfrm>
              <a:prstGeom prst="rect">
                <a:avLst/>
              </a:prstGeom>
              <a:solidFill>
                <a:srgbClr val="A6CAEC"/>
              </a:solidFill>
              <a:ln w="349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" name="직사각형 34">
                <a:extLst>
                  <a:ext uri="{FF2B5EF4-FFF2-40B4-BE49-F238E27FC236}">
                    <a16:creationId xmlns:a16="http://schemas.microsoft.com/office/drawing/2014/main" id="{FCCF0FA1-1DC6-3EC5-928A-8B58F7DCFDDB}"/>
                  </a:ext>
                </a:extLst>
              </p:cNvPr>
              <p:cNvSpPr/>
              <p:nvPr/>
            </p:nvSpPr>
            <p:spPr>
              <a:xfrm>
                <a:off x="6032520" y="5018"/>
                <a:ext cx="126959" cy="1157804"/>
              </a:xfrm>
              <a:prstGeom prst="rect">
                <a:avLst/>
              </a:prstGeom>
              <a:solidFill>
                <a:srgbClr val="B4E5A2"/>
              </a:solidFill>
              <a:ln w="349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22BBAF58-898B-D0CF-3F84-B92FE2D6A3C4}"/>
                </a:ext>
              </a:extLst>
            </p:cNvPr>
            <p:cNvGrpSpPr/>
            <p:nvPr/>
          </p:nvGrpSpPr>
          <p:grpSpPr>
            <a:xfrm>
              <a:off x="5103622" y="134879"/>
              <a:ext cx="1948474" cy="1920253"/>
              <a:chOff x="4513286" y="379729"/>
              <a:chExt cx="3192645" cy="3146404"/>
            </a:xfrm>
          </p:grpSpPr>
          <p:pic>
            <p:nvPicPr>
              <p:cNvPr id="28" name="그림 27" descr="그래픽, 폰트, 상징, 로고이(가) 표시된 사진&#10;&#10;자동 생성된 설명">
                <a:extLst>
                  <a:ext uri="{FF2B5EF4-FFF2-40B4-BE49-F238E27FC236}">
                    <a16:creationId xmlns:a16="http://schemas.microsoft.com/office/drawing/2014/main" id="{E4A25467-7516-14E7-768F-412C75051F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6200000">
                <a:off x="4302695" y="1140204"/>
                <a:ext cx="2039409" cy="1618227"/>
              </a:xfrm>
              <a:prstGeom prst="rect">
                <a:avLst/>
              </a:prstGeom>
            </p:spPr>
          </p:pic>
          <p:pic>
            <p:nvPicPr>
              <p:cNvPr id="29" name="그림 28" descr="그래픽, 폰트, 상징, 원이(가) 표시된 사진&#10;&#10;자동 생성된 설명">
                <a:extLst>
                  <a:ext uri="{FF2B5EF4-FFF2-40B4-BE49-F238E27FC236}">
                    <a16:creationId xmlns:a16="http://schemas.microsoft.com/office/drawing/2014/main" id="{6452312A-7B80-1AC2-1BB9-CE006E594C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0800000">
                <a:off x="5110663" y="1907906"/>
                <a:ext cx="2039409" cy="1618227"/>
              </a:xfrm>
              <a:prstGeom prst="rect">
                <a:avLst/>
              </a:prstGeom>
            </p:spPr>
          </p:pic>
          <p:pic>
            <p:nvPicPr>
              <p:cNvPr id="30" name="그림 29" descr="그래픽, 폰트, 상징, 로고이(가) 표시된 사진&#10;&#10;자동 생성된 설명">
                <a:extLst>
                  <a:ext uri="{FF2B5EF4-FFF2-40B4-BE49-F238E27FC236}">
                    <a16:creationId xmlns:a16="http://schemas.microsoft.com/office/drawing/2014/main" id="{A3FF5C90-2322-5C2C-F94B-4B8FB4A573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5400000">
                <a:off x="5877113" y="1161137"/>
                <a:ext cx="2042180" cy="1615456"/>
              </a:xfrm>
              <a:prstGeom prst="rect">
                <a:avLst/>
              </a:prstGeom>
            </p:spPr>
          </p:pic>
          <p:pic>
            <p:nvPicPr>
              <p:cNvPr id="31" name="그림 30" descr="그래픽, 폰트, 상징, 로고이(가) 표시된 사진&#10;&#10;자동 생성된 설명">
                <a:extLst>
                  <a:ext uri="{FF2B5EF4-FFF2-40B4-BE49-F238E27FC236}">
                    <a16:creationId xmlns:a16="http://schemas.microsoft.com/office/drawing/2014/main" id="{F8765DD4-A9AB-EB6E-B594-D00B4951DF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94437" y="379729"/>
                <a:ext cx="2039409" cy="1618227"/>
              </a:xfrm>
              <a:prstGeom prst="rect">
                <a:avLst/>
              </a:prstGeom>
            </p:spPr>
          </p:pic>
        </p:grp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3EBFCEDB-DBCD-D133-F1C3-80B3AF5F66DE}"/>
              </a:ext>
            </a:extLst>
          </p:cNvPr>
          <p:cNvGrpSpPr/>
          <p:nvPr/>
        </p:nvGrpSpPr>
        <p:grpSpPr>
          <a:xfrm>
            <a:off x="606063" y="2026733"/>
            <a:ext cx="268793" cy="227119"/>
            <a:chOff x="5659445" y="5018"/>
            <a:chExt cx="500034" cy="1164142"/>
          </a:xfrm>
        </p:grpSpPr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787FA105-5BF3-6736-9385-31FD42D0E501}"/>
                </a:ext>
              </a:extLst>
            </p:cNvPr>
            <p:cNvSpPr/>
            <p:nvPr/>
          </p:nvSpPr>
          <p:spPr>
            <a:xfrm>
              <a:off x="5659445" y="5018"/>
              <a:ext cx="126959" cy="1157804"/>
            </a:xfrm>
            <a:prstGeom prst="rect">
              <a:avLst/>
            </a:prstGeom>
            <a:solidFill>
              <a:srgbClr val="FFC4C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3BD49BB-E635-23E0-CE70-667E10CA31D3}"/>
                </a:ext>
              </a:extLst>
            </p:cNvPr>
            <p:cNvSpPr/>
            <p:nvPr/>
          </p:nvSpPr>
          <p:spPr>
            <a:xfrm>
              <a:off x="5779797" y="11356"/>
              <a:ext cx="126959" cy="1157804"/>
            </a:xfrm>
            <a:prstGeom prst="rect">
              <a:avLst/>
            </a:prstGeom>
            <a:solidFill>
              <a:srgbClr val="FAEBA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C6611218-EB77-B857-C728-6B1B12F7FBF1}"/>
                </a:ext>
              </a:extLst>
            </p:cNvPr>
            <p:cNvSpPr/>
            <p:nvPr/>
          </p:nvSpPr>
          <p:spPr>
            <a:xfrm>
              <a:off x="5905367" y="5018"/>
              <a:ext cx="126959" cy="1157804"/>
            </a:xfrm>
            <a:prstGeom prst="rect">
              <a:avLst/>
            </a:prstGeom>
            <a:solidFill>
              <a:srgbClr val="A6CAEC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DDE316A-57FC-C2F7-A6FE-ADBB2D0B1825}"/>
                </a:ext>
              </a:extLst>
            </p:cNvPr>
            <p:cNvSpPr/>
            <p:nvPr/>
          </p:nvSpPr>
          <p:spPr>
            <a:xfrm>
              <a:off x="6032520" y="5018"/>
              <a:ext cx="126959" cy="1157804"/>
            </a:xfrm>
            <a:prstGeom prst="rect">
              <a:avLst/>
            </a:prstGeom>
            <a:solidFill>
              <a:srgbClr val="B4E5A2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BF71B6F9-1723-4943-B5F3-9603E9571231}"/>
              </a:ext>
            </a:extLst>
          </p:cNvPr>
          <p:cNvSpPr txBox="1"/>
          <p:nvPr/>
        </p:nvSpPr>
        <p:spPr>
          <a:xfrm>
            <a:off x="887804" y="7109913"/>
            <a:ext cx="5150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2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가지 색테이프로 바닥에 직사각형 놀이판을 만든다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. 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+mn-ea"/>
              <a:ea typeface="+mn-ea"/>
            </a:endParaRPr>
          </a:p>
        </p:txBody>
      </p: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5FA7E26A-2BA1-4F2F-8648-D8CE8B5DD20F}"/>
              </a:ext>
            </a:extLst>
          </p:cNvPr>
          <p:cNvGrpSpPr/>
          <p:nvPr/>
        </p:nvGrpSpPr>
        <p:grpSpPr>
          <a:xfrm>
            <a:off x="619711" y="7150861"/>
            <a:ext cx="268793" cy="227119"/>
            <a:chOff x="5659445" y="5018"/>
            <a:chExt cx="500034" cy="1164142"/>
          </a:xfrm>
        </p:grpSpPr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175C0E15-E3DE-413D-84BF-07EA5ED87A10}"/>
                </a:ext>
              </a:extLst>
            </p:cNvPr>
            <p:cNvSpPr/>
            <p:nvPr/>
          </p:nvSpPr>
          <p:spPr>
            <a:xfrm>
              <a:off x="5659445" y="5018"/>
              <a:ext cx="126959" cy="1157804"/>
            </a:xfrm>
            <a:prstGeom prst="rect">
              <a:avLst/>
            </a:prstGeom>
            <a:solidFill>
              <a:srgbClr val="FFC4C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FF1D397B-9E4D-47E8-AE8B-448113B01CBF}"/>
                </a:ext>
              </a:extLst>
            </p:cNvPr>
            <p:cNvSpPr/>
            <p:nvPr/>
          </p:nvSpPr>
          <p:spPr>
            <a:xfrm>
              <a:off x="5779797" y="11356"/>
              <a:ext cx="126959" cy="1157804"/>
            </a:xfrm>
            <a:prstGeom prst="rect">
              <a:avLst/>
            </a:prstGeom>
            <a:solidFill>
              <a:srgbClr val="FAEBA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E85391A-031B-451B-A534-434146D5D2FD}"/>
                </a:ext>
              </a:extLst>
            </p:cNvPr>
            <p:cNvSpPr/>
            <p:nvPr/>
          </p:nvSpPr>
          <p:spPr>
            <a:xfrm>
              <a:off x="5905367" y="5018"/>
              <a:ext cx="126959" cy="1157804"/>
            </a:xfrm>
            <a:prstGeom prst="rect">
              <a:avLst/>
            </a:prstGeom>
            <a:solidFill>
              <a:srgbClr val="A6CAEC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862B25A-CD22-419E-B100-45B9783F1955}"/>
                </a:ext>
              </a:extLst>
            </p:cNvPr>
            <p:cNvSpPr/>
            <p:nvPr/>
          </p:nvSpPr>
          <p:spPr>
            <a:xfrm>
              <a:off x="6032520" y="5018"/>
              <a:ext cx="126959" cy="1157804"/>
            </a:xfrm>
            <a:prstGeom prst="rect">
              <a:avLst/>
            </a:prstGeom>
            <a:solidFill>
              <a:srgbClr val="B4E5A2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1D3A6AB0-2CEB-440B-8B40-E8F6415C8F39}"/>
              </a:ext>
            </a:extLst>
          </p:cNvPr>
          <p:cNvSpPr txBox="1"/>
          <p:nvPr/>
        </p:nvSpPr>
        <p:spPr>
          <a:xfrm>
            <a:off x="887804" y="7685948"/>
            <a:ext cx="5150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하트 모양의 만남의 장소를 놀이판 중앙에 붙인다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. 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+mn-ea"/>
              <a:ea typeface="+mn-ea"/>
            </a:endParaRP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3F08B986-7089-4033-B38B-BBC43CB8FF41}"/>
              </a:ext>
            </a:extLst>
          </p:cNvPr>
          <p:cNvGrpSpPr/>
          <p:nvPr/>
        </p:nvGrpSpPr>
        <p:grpSpPr>
          <a:xfrm>
            <a:off x="619711" y="7726896"/>
            <a:ext cx="268793" cy="227119"/>
            <a:chOff x="5659445" y="5018"/>
            <a:chExt cx="500034" cy="1164142"/>
          </a:xfrm>
        </p:grpSpPr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F5BB8D8-8782-4D30-954C-A27254F1B810}"/>
                </a:ext>
              </a:extLst>
            </p:cNvPr>
            <p:cNvSpPr/>
            <p:nvPr/>
          </p:nvSpPr>
          <p:spPr>
            <a:xfrm>
              <a:off x="5659445" y="5018"/>
              <a:ext cx="126959" cy="1157804"/>
            </a:xfrm>
            <a:prstGeom prst="rect">
              <a:avLst/>
            </a:prstGeom>
            <a:solidFill>
              <a:srgbClr val="FFC4C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219D976-C8EA-496B-8EF1-E7290C84BD87}"/>
                </a:ext>
              </a:extLst>
            </p:cNvPr>
            <p:cNvSpPr/>
            <p:nvPr/>
          </p:nvSpPr>
          <p:spPr>
            <a:xfrm>
              <a:off x="5779797" y="11356"/>
              <a:ext cx="126959" cy="1157804"/>
            </a:xfrm>
            <a:prstGeom prst="rect">
              <a:avLst/>
            </a:prstGeom>
            <a:solidFill>
              <a:srgbClr val="FAEBA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6A2F932-D991-459F-B0A2-14FFE0A55730}"/>
                </a:ext>
              </a:extLst>
            </p:cNvPr>
            <p:cNvSpPr/>
            <p:nvPr/>
          </p:nvSpPr>
          <p:spPr>
            <a:xfrm>
              <a:off x="5905367" y="5018"/>
              <a:ext cx="126959" cy="1157804"/>
            </a:xfrm>
            <a:prstGeom prst="rect">
              <a:avLst/>
            </a:prstGeom>
            <a:solidFill>
              <a:srgbClr val="A6CAEC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B74A379-7C82-4CCF-8F68-1D4659946969}"/>
                </a:ext>
              </a:extLst>
            </p:cNvPr>
            <p:cNvSpPr/>
            <p:nvPr/>
          </p:nvSpPr>
          <p:spPr>
            <a:xfrm>
              <a:off x="6032520" y="5018"/>
              <a:ext cx="126959" cy="1157804"/>
            </a:xfrm>
            <a:prstGeom prst="rect">
              <a:avLst/>
            </a:prstGeom>
            <a:solidFill>
              <a:srgbClr val="B4E5A2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4AC63DB5-D170-45ED-AC1D-0ED94181135D}"/>
              </a:ext>
            </a:extLst>
          </p:cNvPr>
          <p:cNvSpPr txBox="1"/>
          <p:nvPr/>
        </p:nvSpPr>
        <p:spPr>
          <a:xfrm>
            <a:off x="887804" y="8295295"/>
            <a:ext cx="5150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바닥에 놓을 여러가지 동물 발판을 만든다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. 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+mn-ea"/>
              <a:ea typeface="+mn-ea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68C53EEB-BC92-428F-B16F-F35F70DEA8D5}"/>
              </a:ext>
            </a:extLst>
          </p:cNvPr>
          <p:cNvGrpSpPr/>
          <p:nvPr/>
        </p:nvGrpSpPr>
        <p:grpSpPr>
          <a:xfrm>
            <a:off x="619711" y="8336243"/>
            <a:ext cx="268793" cy="227119"/>
            <a:chOff x="5659445" y="5018"/>
            <a:chExt cx="500034" cy="1164142"/>
          </a:xfrm>
        </p:grpSpPr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1B44E76-4639-4290-B668-EB5449B36DED}"/>
                </a:ext>
              </a:extLst>
            </p:cNvPr>
            <p:cNvSpPr/>
            <p:nvPr/>
          </p:nvSpPr>
          <p:spPr>
            <a:xfrm>
              <a:off x="5659445" y="5018"/>
              <a:ext cx="126959" cy="1157804"/>
            </a:xfrm>
            <a:prstGeom prst="rect">
              <a:avLst/>
            </a:prstGeom>
            <a:solidFill>
              <a:srgbClr val="FFC4C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E29CA05-397B-44DB-87C0-1FEEBADB5FEC}"/>
                </a:ext>
              </a:extLst>
            </p:cNvPr>
            <p:cNvSpPr/>
            <p:nvPr/>
          </p:nvSpPr>
          <p:spPr>
            <a:xfrm>
              <a:off x="5779797" y="11356"/>
              <a:ext cx="126959" cy="1157804"/>
            </a:xfrm>
            <a:prstGeom prst="rect">
              <a:avLst/>
            </a:prstGeom>
            <a:solidFill>
              <a:srgbClr val="FAEBA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BD7ECAE-ECF8-4E22-B235-2F17B6345CC8}"/>
                </a:ext>
              </a:extLst>
            </p:cNvPr>
            <p:cNvSpPr/>
            <p:nvPr/>
          </p:nvSpPr>
          <p:spPr>
            <a:xfrm>
              <a:off x="5905367" y="5018"/>
              <a:ext cx="126959" cy="1157804"/>
            </a:xfrm>
            <a:prstGeom prst="rect">
              <a:avLst/>
            </a:prstGeom>
            <a:solidFill>
              <a:srgbClr val="A6CAEC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5B8C711E-CA76-42AD-AFC6-8D84FD21E239}"/>
                </a:ext>
              </a:extLst>
            </p:cNvPr>
            <p:cNvSpPr/>
            <p:nvPr/>
          </p:nvSpPr>
          <p:spPr>
            <a:xfrm>
              <a:off x="6032520" y="5018"/>
              <a:ext cx="126959" cy="1157804"/>
            </a:xfrm>
            <a:prstGeom prst="rect">
              <a:avLst/>
            </a:prstGeom>
            <a:solidFill>
              <a:srgbClr val="B4E5A2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55" y="2601531"/>
            <a:ext cx="6164130" cy="364648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64" y="5282579"/>
            <a:ext cx="617480" cy="553132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080" y="5344057"/>
            <a:ext cx="754702" cy="470100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160" y="3973015"/>
            <a:ext cx="819435" cy="518180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226" y="2963000"/>
            <a:ext cx="668337" cy="595585"/>
          </a:xfrm>
          <a:prstGeom prst="rect">
            <a:avLst/>
          </a:prstGeom>
        </p:spPr>
      </p:pic>
      <p:pic>
        <p:nvPicPr>
          <p:cNvPr id="60" name="그림 5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07" y="3847685"/>
            <a:ext cx="691230" cy="443513"/>
          </a:xfrm>
          <a:prstGeom prst="rect">
            <a:avLst/>
          </a:prstGeom>
        </p:spPr>
      </p:pic>
      <p:pic>
        <p:nvPicPr>
          <p:cNvPr id="61" name="그림 6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02" y="2943601"/>
            <a:ext cx="754702" cy="470100"/>
          </a:xfrm>
          <a:prstGeom prst="rect">
            <a:avLst/>
          </a:prstGeom>
        </p:spPr>
      </p:pic>
      <p:pic>
        <p:nvPicPr>
          <p:cNvPr id="62" name="그림 6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689" y="4695019"/>
            <a:ext cx="754702" cy="470100"/>
          </a:xfrm>
          <a:prstGeom prst="rect">
            <a:avLst/>
          </a:prstGeom>
        </p:spPr>
      </p:pic>
      <p:pic>
        <p:nvPicPr>
          <p:cNvPr id="63" name="그림 6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776" y="5521530"/>
            <a:ext cx="691230" cy="443513"/>
          </a:xfrm>
          <a:prstGeom prst="rect">
            <a:avLst/>
          </a:prstGeom>
        </p:spPr>
      </p:pic>
      <p:pic>
        <p:nvPicPr>
          <p:cNvPr id="64" name="그림 6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014" y="5458908"/>
            <a:ext cx="617480" cy="553132"/>
          </a:xfrm>
          <a:prstGeom prst="rect">
            <a:avLst/>
          </a:prstGeom>
        </p:spPr>
      </p:pic>
      <p:pic>
        <p:nvPicPr>
          <p:cNvPr id="65" name="그림 6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875" y="4867326"/>
            <a:ext cx="668337" cy="595585"/>
          </a:xfrm>
          <a:prstGeom prst="rect">
            <a:avLst/>
          </a:prstGeom>
        </p:spPr>
      </p:pic>
      <p:pic>
        <p:nvPicPr>
          <p:cNvPr id="66" name="그림 6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403" y="3986672"/>
            <a:ext cx="754702" cy="470100"/>
          </a:xfrm>
          <a:prstGeom prst="rect">
            <a:avLst/>
          </a:prstGeom>
        </p:spPr>
      </p:pic>
      <p:pic>
        <p:nvPicPr>
          <p:cNvPr id="67" name="그림 6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939" y="3001702"/>
            <a:ext cx="819435" cy="518180"/>
          </a:xfrm>
          <a:prstGeom prst="rect">
            <a:avLst/>
          </a:prstGeom>
        </p:spPr>
      </p:pic>
      <p:pic>
        <p:nvPicPr>
          <p:cNvPr id="68" name="그림 6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629" y="3072345"/>
            <a:ext cx="691230" cy="443513"/>
          </a:xfrm>
          <a:prstGeom prst="rect">
            <a:avLst/>
          </a:prstGeom>
        </p:spPr>
      </p:pic>
      <p:pic>
        <p:nvPicPr>
          <p:cNvPr id="69" name="그림 6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301" y="4748472"/>
            <a:ext cx="668337" cy="595585"/>
          </a:xfrm>
          <a:prstGeom prst="rect">
            <a:avLst/>
          </a:prstGeom>
        </p:spPr>
      </p:pic>
      <p:pic>
        <p:nvPicPr>
          <p:cNvPr id="70" name="그림 6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784" y="4804451"/>
            <a:ext cx="691230" cy="443513"/>
          </a:xfrm>
          <a:prstGeom prst="rect">
            <a:avLst/>
          </a:prstGeom>
        </p:spPr>
      </p:pic>
      <p:pic>
        <p:nvPicPr>
          <p:cNvPr id="71" name="그림 7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483" y="2878895"/>
            <a:ext cx="617480" cy="553132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7A9139C4-BC82-3EDD-40A8-F93A302A328F}"/>
              </a:ext>
            </a:extLst>
          </p:cNvPr>
          <p:cNvSpPr txBox="1"/>
          <p:nvPr/>
        </p:nvSpPr>
        <p:spPr>
          <a:xfrm>
            <a:off x="2557603" y="3838622"/>
            <a:ext cx="15990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smtClean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만남의</a:t>
            </a:r>
            <a:endParaRPr lang="en-US" altLang="ko-KR" sz="2400" b="1">
              <a:ln w="34925">
                <a:noFill/>
              </a:ln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2400" b="1" smtClean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장소</a:t>
            </a:r>
            <a:endParaRPr lang="ko-KR" altLang="en-US" sz="2400" b="1" dirty="0">
              <a:ln w="34925">
                <a:noFill/>
              </a:ln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40414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79FCBF5B-07BB-3952-B8BD-DF22DFCC1D62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40FFFEA6-1632-834F-FBEF-D2676C3F761A}"/>
              </a:ext>
            </a:extLst>
          </p:cNvPr>
          <p:cNvGrpSpPr/>
          <p:nvPr/>
        </p:nvGrpSpPr>
        <p:grpSpPr>
          <a:xfrm>
            <a:off x="68247" y="496684"/>
            <a:ext cx="6693936" cy="1337603"/>
            <a:chOff x="3179491" y="578701"/>
            <a:chExt cx="6185334" cy="1129878"/>
          </a:xfrm>
          <a:solidFill>
            <a:schemeClr val="bg2"/>
          </a:solidFill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9092A97-DAF7-D8F4-F0B7-F3A1B0E87C51}"/>
                </a:ext>
              </a:extLst>
            </p:cNvPr>
            <p:cNvSpPr/>
            <p:nvPr/>
          </p:nvSpPr>
          <p:spPr>
            <a:xfrm>
              <a:off x="3179491" y="578701"/>
              <a:ext cx="6185334" cy="1129878"/>
            </a:xfrm>
            <a:prstGeom prst="rect">
              <a:avLst/>
            </a:prstGeom>
            <a:grpFill/>
            <a:ln w="508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57D1E53-9C10-CBFA-7A1F-67AB5A495D4D}"/>
                </a:ext>
              </a:extLst>
            </p:cNvPr>
            <p:cNvSpPr/>
            <p:nvPr/>
          </p:nvSpPr>
          <p:spPr>
            <a:xfrm>
              <a:off x="3342051" y="741261"/>
              <a:ext cx="5837948" cy="798456"/>
            </a:xfrm>
            <a:prstGeom prst="rect">
              <a:avLst/>
            </a:prstGeom>
            <a:grpFill/>
            <a:ln w="412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7A9139C4-BC82-3EDD-40A8-F93A302A328F}"/>
              </a:ext>
            </a:extLst>
          </p:cNvPr>
          <p:cNvSpPr txBox="1"/>
          <p:nvPr/>
        </p:nvSpPr>
        <p:spPr>
          <a:xfrm>
            <a:off x="684296" y="905992"/>
            <a:ext cx="55233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>
                <a:ln w="3492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놀이 방법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4292F3-A966-6C35-EA00-1728BE0718E1}"/>
              </a:ext>
            </a:extLst>
          </p:cNvPr>
          <p:cNvSpPr txBox="1"/>
          <p:nvPr/>
        </p:nvSpPr>
        <p:spPr>
          <a:xfrm>
            <a:off x="874156" y="2256434"/>
            <a:ext cx="5150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놀이방법 </a:t>
            </a:r>
            <a:r>
              <a:rPr lang="en-US" altLang="ko-KR" b="1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1</a:t>
            </a:r>
            <a:endParaRPr lang="ko-KR" altLang="en-US" b="1" dirty="0">
              <a:ln w="34925">
                <a:noFill/>
              </a:ln>
              <a:solidFill>
                <a:schemeClr val="tx1"/>
              </a:solidFill>
              <a:latin typeface="+mn-ea"/>
              <a:ea typeface="+mn-ea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887F1EF8-170B-D509-3567-227FE294A810}"/>
              </a:ext>
            </a:extLst>
          </p:cNvPr>
          <p:cNvGrpSpPr/>
          <p:nvPr/>
        </p:nvGrpSpPr>
        <p:grpSpPr>
          <a:xfrm>
            <a:off x="296797" y="515700"/>
            <a:ext cx="884814" cy="935320"/>
            <a:chOff x="5103622" y="-4563"/>
            <a:chExt cx="1948474" cy="2059695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13781885-A986-7593-3577-1E5C0896B687}"/>
                </a:ext>
              </a:extLst>
            </p:cNvPr>
            <p:cNvGrpSpPr/>
            <p:nvPr/>
          </p:nvGrpSpPr>
          <p:grpSpPr>
            <a:xfrm>
              <a:off x="5838700" y="-4563"/>
              <a:ext cx="500034" cy="1068169"/>
              <a:chOff x="5659445" y="5018"/>
              <a:chExt cx="500034" cy="1164142"/>
            </a:xfrm>
          </p:grpSpPr>
          <p:sp>
            <p:nvSpPr>
              <p:cNvPr id="15" name="직사각형 14">
                <a:extLst>
                  <a:ext uri="{FF2B5EF4-FFF2-40B4-BE49-F238E27FC236}">
                    <a16:creationId xmlns:a16="http://schemas.microsoft.com/office/drawing/2014/main" id="{5E9F4D67-2D2A-C3F3-C329-48A7E4027511}"/>
                  </a:ext>
                </a:extLst>
              </p:cNvPr>
              <p:cNvSpPr/>
              <p:nvPr/>
            </p:nvSpPr>
            <p:spPr>
              <a:xfrm>
                <a:off x="5659445" y="5018"/>
                <a:ext cx="126959" cy="1157804"/>
              </a:xfrm>
              <a:prstGeom prst="rect">
                <a:avLst/>
              </a:prstGeom>
              <a:solidFill>
                <a:srgbClr val="FFC4CA"/>
              </a:solidFill>
              <a:ln w="349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" name="직사각형 15">
                <a:extLst>
                  <a:ext uri="{FF2B5EF4-FFF2-40B4-BE49-F238E27FC236}">
                    <a16:creationId xmlns:a16="http://schemas.microsoft.com/office/drawing/2014/main" id="{D462C013-21CE-D5B1-7EDE-E46B3C19C6D3}"/>
                  </a:ext>
                </a:extLst>
              </p:cNvPr>
              <p:cNvSpPr/>
              <p:nvPr/>
            </p:nvSpPr>
            <p:spPr>
              <a:xfrm>
                <a:off x="5779797" y="11356"/>
                <a:ext cx="126959" cy="1157804"/>
              </a:xfrm>
              <a:prstGeom prst="rect">
                <a:avLst/>
              </a:prstGeom>
              <a:solidFill>
                <a:srgbClr val="FAEBAA"/>
              </a:solidFill>
              <a:ln w="349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122067CF-44C4-6EB9-AC0E-04D8A41E6122}"/>
                  </a:ext>
                </a:extLst>
              </p:cNvPr>
              <p:cNvSpPr/>
              <p:nvPr/>
            </p:nvSpPr>
            <p:spPr>
              <a:xfrm>
                <a:off x="5905367" y="5018"/>
                <a:ext cx="126959" cy="1157804"/>
              </a:xfrm>
              <a:prstGeom prst="rect">
                <a:avLst/>
              </a:prstGeom>
              <a:solidFill>
                <a:srgbClr val="A6CAEC"/>
              </a:solidFill>
              <a:ln w="349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" name="직사각형 17">
                <a:extLst>
                  <a:ext uri="{FF2B5EF4-FFF2-40B4-BE49-F238E27FC236}">
                    <a16:creationId xmlns:a16="http://schemas.microsoft.com/office/drawing/2014/main" id="{3B70B527-E4D2-E84A-DAEF-4EF260B4A553}"/>
                  </a:ext>
                </a:extLst>
              </p:cNvPr>
              <p:cNvSpPr/>
              <p:nvPr/>
            </p:nvSpPr>
            <p:spPr>
              <a:xfrm>
                <a:off x="6032520" y="5018"/>
                <a:ext cx="126959" cy="1157804"/>
              </a:xfrm>
              <a:prstGeom prst="rect">
                <a:avLst/>
              </a:prstGeom>
              <a:solidFill>
                <a:srgbClr val="B4E5A2"/>
              </a:solidFill>
              <a:ln w="349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6F40E7C0-3B00-7DD8-96DA-80854A4B77AB}"/>
                </a:ext>
              </a:extLst>
            </p:cNvPr>
            <p:cNvGrpSpPr/>
            <p:nvPr/>
          </p:nvGrpSpPr>
          <p:grpSpPr>
            <a:xfrm>
              <a:off x="5103622" y="134879"/>
              <a:ext cx="1948474" cy="1920253"/>
              <a:chOff x="4513286" y="379729"/>
              <a:chExt cx="3192645" cy="3146404"/>
            </a:xfrm>
          </p:grpSpPr>
          <p:pic>
            <p:nvPicPr>
              <p:cNvPr id="11" name="그림 10" descr="그래픽, 폰트, 상징, 로고이(가) 표시된 사진&#10;&#10;자동 생성된 설명">
                <a:extLst>
                  <a:ext uri="{FF2B5EF4-FFF2-40B4-BE49-F238E27FC236}">
                    <a16:creationId xmlns:a16="http://schemas.microsoft.com/office/drawing/2014/main" id="{E913F585-53BD-B206-30E2-EB3F442533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6200000">
                <a:off x="4302695" y="1140204"/>
                <a:ext cx="2039409" cy="1618227"/>
              </a:xfrm>
              <a:prstGeom prst="rect">
                <a:avLst/>
              </a:prstGeom>
            </p:spPr>
          </p:pic>
          <p:pic>
            <p:nvPicPr>
              <p:cNvPr id="12" name="그림 11" descr="그래픽, 폰트, 상징, 원이(가) 표시된 사진&#10;&#10;자동 생성된 설명">
                <a:extLst>
                  <a:ext uri="{FF2B5EF4-FFF2-40B4-BE49-F238E27FC236}">
                    <a16:creationId xmlns:a16="http://schemas.microsoft.com/office/drawing/2014/main" id="{0A1362A5-1339-8855-973B-FBDC0BB8B2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0800000">
                <a:off x="5110663" y="1907906"/>
                <a:ext cx="2039409" cy="1618227"/>
              </a:xfrm>
              <a:prstGeom prst="rect">
                <a:avLst/>
              </a:prstGeom>
            </p:spPr>
          </p:pic>
          <p:pic>
            <p:nvPicPr>
              <p:cNvPr id="13" name="그림 12" descr="그래픽, 폰트, 상징, 로고이(가) 표시된 사진&#10;&#10;자동 생성된 설명">
                <a:extLst>
                  <a:ext uri="{FF2B5EF4-FFF2-40B4-BE49-F238E27FC236}">
                    <a16:creationId xmlns:a16="http://schemas.microsoft.com/office/drawing/2014/main" id="{87441C2E-24E1-BE94-1C2F-F6461E579A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5400000">
                <a:off x="5877113" y="1161137"/>
                <a:ext cx="2042180" cy="1615456"/>
              </a:xfrm>
              <a:prstGeom prst="rect">
                <a:avLst/>
              </a:prstGeom>
            </p:spPr>
          </p:pic>
          <p:pic>
            <p:nvPicPr>
              <p:cNvPr id="14" name="그림 13" descr="그래픽, 폰트, 상징, 로고이(가) 표시된 사진&#10;&#10;자동 생성된 설명">
                <a:extLst>
                  <a:ext uri="{FF2B5EF4-FFF2-40B4-BE49-F238E27FC236}">
                    <a16:creationId xmlns:a16="http://schemas.microsoft.com/office/drawing/2014/main" id="{E9FE4F47-957F-6C8C-58DE-EABE411B07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94437" y="379729"/>
                <a:ext cx="2039409" cy="1618227"/>
              </a:xfrm>
              <a:prstGeom prst="rect">
                <a:avLst/>
              </a:prstGeom>
            </p:spPr>
          </p:pic>
        </p:grp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E6660FDA-0520-B533-A3FB-D91C2770727D}"/>
              </a:ext>
            </a:extLst>
          </p:cNvPr>
          <p:cNvGrpSpPr/>
          <p:nvPr/>
        </p:nvGrpSpPr>
        <p:grpSpPr>
          <a:xfrm>
            <a:off x="5636236" y="523127"/>
            <a:ext cx="884814" cy="935320"/>
            <a:chOff x="5103622" y="-4563"/>
            <a:chExt cx="1948474" cy="2059695"/>
          </a:xfrm>
        </p:grpSpPr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601E339A-C603-31E0-86B7-4190D166A5B4}"/>
                </a:ext>
              </a:extLst>
            </p:cNvPr>
            <p:cNvGrpSpPr/>
            <p:nvPr/>
          </p:nvGrpSpPr>
          <p:grpSpPr>
            <a:xfrm>
              <a:off x="5838700" y="-4563"/>
              <a:ext cx="500034" cy="1068169"/>
              <a:chOff x="5659445" y="5018"/>
              <a:chExt cx="500034" cy="1164142"/>
            </a:xfrm>
          </p:grpSpPr>
          <p:sp>
            <p:nvSpPr>
              <p:cNvPr id="32" name="직사각형 31">
                <a:extLst>
                  <a:ext uri="{FF2B5EF4-FFF2-40B4-BE49-F238E27FC236}">
                    <a16:creationId xmlns:a16="http://schemas.microsoft.com/office/drawing/2014/main" id="{DB8420A5-0292-1449-E1EA-888932D08D48}"/>
                  </a:ext>
                </a:extLst>
              </p:cNvPr>
              <p:cNvSpPr/>
              <p:nvPr/>
            </p:nvSpPr>
            <p:spPr>
              <a:xfrm>
                <a:off x="5659445" y="5018"/>
                <a:ext cx="126959" cy="1157804"/>
              </a:xfrm>
              <a:prstGeom prst="rect">
                <a:avLst/>
              </a:prstGeom>
              <a:solidFill>
                <a:srgbClr val="FFC4CA"/>
              </a:solidFill>
              <a:ln w="349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직사각형 32">
                <a:extLst>
                  <a:ext uri="{FF2B5EF4-FFF2-40B4-BE49-F238E27FC236}">
                    <a16:creationId xmlns:a16="http://schemas.microsoft.com/office/drawing/2014/main" id="{7D754EAA-F06C-6C96-E0DB-21CA7B638D8D}"/>
                  </a:ext>
                </a:extLst>
              </p:cNvPr>
              <p:cNvSpPr/>
              <p:nvPr/>
            </p:nvSpPr>
            <p:spPr>
              <a:xfrm>
                <a:off x="5779797" y="11356"/>
                <a:ext cx="126959" cy="1157804"/>
              </a:xfrm>
              <a:prstGeom prst="rect">
                <a:avLst/>
              </a:prstGeom>
              <a:solidFill>
                <a:srgbClr val="FAEBAA"/>
              </a:solidFill>
              <a:ln w="349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" name="직사각형 33">
                <a:extLst>
                  <a:ext uri="{FF2B5EF4-FFF2-40B4-BE49-F238E27FC236}">
                    <a16:creationId xmlns:a16="http://schemas.microsoft.com/office/drawing/2014/main" id="{1DB0B2F6-F87D-9C77-D880-49591D380886}"/>
                  </a:ext>
                </a:extLst>
              </p:cNvPr>
              <p:cNvSpPr/>
              <p:nvPr/>
            </p:nvSpPr>
            <p:spPr>
              <a:xfrm>
                <a:off x="5905367" y="5018"/>
                <a:ext cx="126959" cy="1157804"/>
              </a:xfrm>
              <a:prstGeom prst="rect">
                <a:avLst/>
              </a:prstGeom>
              <a:solidFill>
                <a:srgbClr val="A6CAEC"/>
              </a:solidFill>
              <a:ln w="349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" name="직사각형 34">
                <a:extLst>
                  <a:ext uri="{FF2B5EF4-FFF2-40B4-BE49-F238E27FC236}">
                    <a16:creationId xmlns:a16="http://schemas.microsoft.com/office/drawing/2014/main" id="{FCCF0FA1-1DC6-3EC5-928A-8B58F7DCFDDB}"/>
                  </a:ext>
                </a:extLst>
              </p:cNvPr>
              <p:cNvSpPr/>
              <p:nvPr/>
            </p:nvSpPr>
            <p:spPr>
              <a:xfrm>
                <a:off x="6032520" y="5018"/>
                <a:ext cx="126959" cy="1157804"/>
              </a:xfrm>
              <a:prstGeom prst="rect">
                <a:avLst/>
              </a:prstGeom>
              <a:solidFill>
                <a:srgbClr val="B4E5A2"/>
              </a:solidFill>
              <a:ln w="349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22BBAF58-898B-D0CF-3F84-B92FE2D6A3C4}"/>
                </a:ext>
              </a:extLst>
            </p:cNvPr>
            <p:cNvGrpSpPr/>
            <p:nvPr/>
          </p:nvGrpSpPr>
          <p:grpSpPr>
            <a:xfrm>
              <a:off x="5103622" y="134879"/>
              <a:ext cx="1948474" cy="1920253"/>
              <a:chOff x="4513286" y="379729"/>
              <a:chExt cx="3192645" cy="3146404"/>
            </a:xfrm>
          </p:grpSpPr>
          <p:pic>
            <p:nvPicPr>
              <p:cNvPr id="28" name="그림 27" descr="그래픽, 폰트, 상징, 로고이(가) 표시된 사진&#10;&#10;자동 생성된 설명">
                <a:extLst>
                  <a:ext uri="{FF2B5EF4-FFF2-40B4-BE49-F238E27FC236}">
                    <a16:creationId xmlns:a16="http://schemas.microsoft.com/office/drawing/2014/main" id="{E4A25467-7516-14E7-768F-412C75051F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6200000">
                <a:off x="4302695" y="1140204"/>
                <a:ext cx="2039409" cy="1618227"/>
              </a:xfrm>
              <a:prstGeom prst="rect">
                <a:avLst/>
              </a:prstGeom>
            </p:spPr>
          </p:pic>
          <p:pic>
            <p:nvPicPr>
              <p:cNvPr id="29" name="그림 28" descr="그래픽, 폰트, 상징, 원이(가) 표시된 사진&#10;&#10;자동 생성된 설명">
                <a:extLst>
                  <a:ext uri="{FF2B5EF4-FFF2-40B4-BE49-F238E27FC236}">
                    <a16:creationId xmlns:a16="http://schemas.microsoft.com/office/drawing/2014/main" id="{6452312A-7B80-1AC2-1BB9-CE006E594C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0800000">
                <a:off x="5110663" y="1907906"/>
                <a:ext cx="2039409" cy="1618227"/>
              </a:xfrm>
              <a:prstGeom prst="rect">
                <a:avLst/>
              </a:prstGeom>
            </p:spPr>
          </p:pic>
          <p:pic>
            <p:nvPicPr>
              <p:cNvPr id="30" name="그림 29" descr="그래픽, 폰트, 상징, 로고이(가) 표시된 사진&#10;&#10;자동 생성된 설명">
                <a:extLst>
                  <a:ext uri="{FF2B5EF4-FFF2-40B4-BE49-F238E27FC236}">
                    <a16:creationId xmlns:a16="http://schemas.microsoft.com/office/drawing/2014/main" id="{A3FF5C90-2322-5C2C-F94B-4B8FB4A573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5400000">
                <a:off x="5877113" y="1161137"/>
                <a:ext cx="2042180" cy="1615456"/>
              </a:xfrm>
              <a:prstGeom prst="rect">
                <a:avLst/>
              </a:prstGeom>
            </p:spPr>
          </p:pic>
          <p:pic>
            <p:nvPicPr>
              <p:cNvPr id="31" name="그림 30" descr="그래픽, 폰트, 상징, 로고이(가) 표시된 사진&#10;&#10;자동 생성된 설명">
                <a:extLst>
                  <a:ext uri="{FF2B5EF4-FFF2-40B4-BE49-F238E27FC236}">
                    <a16:creationId xmlns:a16="http://schemas.microsoft.com/office/drawing/2014/main" id="{F8765DD4-A9AB-EB6E-B594-D00B4951DF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94437" y="379729"/>
                <a:ext cx="2039409" cy="1618227"/>
              </a:xfrm>
              <a:prstGeom prst="rect">
                <a:avLst/>
              </a:prstGeom>
            </p:spPr>
          </p:pic>
        </p:grp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3EBFCEDB-DBCD-D133-F1C3-80B3AF5F66DE}"/>
              </a:ext>
            </a:extLst>
          </p:cNvPr>
          <p:cNvGrpSpPr/>
          <p:nvPr/>
        </p:nvGrpSpPr>
        <p:grpSpPr>
          <a:xfrm>
            <a:off x="606063" y="2297382"/>
            <a:ext cx="268793" cy="227119"/>
            <a:chOff x="5659445" y="5018"/>
            <a:chExt cx="500034" cy="1164142"/>
          </a:xfrm>
        </p:grpSpPr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787FA105-5BF3-6736-9385-31FD42D0E501}"/>
                </a:ext>
              </a:extLst>
            </p:cNvPr>
            <p:cNvSpPr/>
            <p:nvPr/>
          </p:nvSpPr>
          <p:spPr>
            <a:xfrm>
              <a:off x="5659445" y="5018"/>
              <a:ext cx="126959" cy="1157804"/>
            </a:xfrm>
            <a:prstGeom prst="rect">
              <a:avLst/>
            </a:prstGeom>
            <a:solidFill>
              <a:srgbClr val="FFC4C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3BD49BB-E635-23E0-CE70-667E10CA31D3}"/>
                </a:ext>
              </a:extLst>
            </p:cNvPr>
            <p:cNvSpPr/>
            <p:nvPr/>
          </p:nvSpPr>
          <p:spPr>
            <a:xfrm>
              <a:off x="5779797" y="11356"/>
              <a:ext cx="126959" cy="1157804"/>
            </a:xfrm>
            <a:prstGeom prst="rect">
              <a:avLst/>
            </a:prstGeom>
            <a:solidFill>
              <a:srgbClr val="FAEBA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C6611218-EB77-B857-C728-6B1B12F7FBF1}"/>
                </a:ext>
              </a:extLst>
            </p:cNvPr>
            <p:cNvSpPr/>
            <p:nvPr/>
          </p:nvSpPr>
          <p:spPr>
            <a:xfrm>
              <a:off x="5905367" y="5018"/>
              <a:ext cx="126959" cy="1157804"/>
            </a:xfrm>
            <a:prstGeom prst="rect">
              <a:avLst/>
            </a:prstGeom>
            <a:solidFill>
              <a:srgbClr val="A6CAEC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DDE316A-57FC-C2F7-A6FE-ADBB2D0B1825}"/>
                </a:ext>
              </a:extLst>
            </p:cNvPr>
            <p:cNvSpPr/>
            <p:nvPr/>
          </p:nvSpPr>
          <p:spPr>
            <a:xfrm>
              <a:off x="6032520" y="5018"/>
              <a:ext cx="126959" cy="1157804"/>
            </a:xfrm>
            <a:prstGeom prst="rect">
              <a:avLst/>
            </a:prstGeom>
            <a:solidFill>
              <a:srgbClr val="B4E5A2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BA8F71CE-4B5E-4290-A52D-D560DA35BDCB}"/>
              </a:ext>
            </a:extLst>
          </p:cNvPr>
          <p:cNvSpPr txBox="1"/>
          <p:nvPr/>
        </p:nvSpPr>
        <p:spPr>
          <a:xfrm>
            <a:off x="606063" y="2630719"/>
            <a:ext cx="57564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ko-KR" dirty="0">
                <a:latin typeface="+mn-ea"/>
                <a:ea typeface="+mn-ea"/>
              </a:rPr>
              <a:t>2</a:t>
            </a:r>
            <a:r>
              <a:rPr lang="ko-KR" altLang="en-US" dirty="0">
                <a:latin typeface="+mn-ea"/>
                <a:ea typeface="+mn-ea"/>
              </a:rPr>
              <a:t>명의 아이가 서로 다른 색테이프 선 밖에 선다</a:t>
            </a:r>
            <a:r>
              <a:rPr lang="en-US" altLang="ko-KR" dirty="0">
                <a:latin typeface="+mn-ea"/>
                <a:ea typeface="+mn-ea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+mn-ea"/>
                <a:ea typeface="+mn-ea"/>
              </a:rPr>
              <a:t>2.  </a:t>
            </a:r>
            <a:r>
              <a:rPr lang="ko-KR" altLang="en-US" dirty="0">
                <a:latin typeface="+mn-ea"/>
                <a:ea typeface="+mn-ea"/>
              </a:rPr>
              <a:t>시작 신호에 맞춰 오작교</a:t>
            </a:r>
            <a:r>
              <a:rPr lang="en-US" altLang="ko-KR" dirty="0">
                <a:latin typeface="+mn-ea"/>
                <a:ea typeface="+mn-ea"/>
              </a:rPr>
              <a:t> (</a:t>
            </a:r>
            <a:r>
              <a:rPr lang="ko-KR" altLang="en-US" dirty="0">
                <a:latin typeface="+mn-ea"/>
                <a:ea typeface="+mn-ea"/>
              </a:rPr>
              <a:t>까치</a:t>
            </a:r>
            <a:r>
              <a:rPr lang="en-US" altLang="ko-KR" dirty="0">
                <a:latin typeface="+mn-ea"/>
                <a:ea typeface="+mn-ea"/>
              </a:rPr>
              <a:t>, </a:t>
            </a:r>
            <a:r>
              <a:rPr lang="ko-KR" altLang="en-US" dirty="0">
                <a:latin typeface="+mn-ea"/>
                <a:ea typeface="+mn-ea"/>
              </a:rPr>
              <a:t>까마귀</a:t>
            </a:r>
            <a:r>
              <a:rPr lang="en-US" altLang="ko-KR" dirty="0">
                <a:latin typeface="+mn-ea"/>
                <a:ea typeface="+mn-ea"/>
              </a:rPr>
              <a:t>) </a:t>
            </a:r>
            <a:r>
              <a:rPr lang="ko-KR" altLang="en-US" dirty="0">
                <a:latin typeface="+mn-ea"/>
                <a:ea typeface="+mn-ea"/>
              </a:rPr>
              <a:t>발판을 밟아</a:t>
            </a:r>
            <a:r>
              <a:rPr lang="en-US" altLang="ko-KR" dirty="0">
                <a:latin typeface="+mn-ea"/>
                <a:ea typeface="+mn-ea"/>
              </a:rPr>
              <a:t> </a:t>
            </a:r>
            <a:r>
              <a:rPr lang="ko-KR" altLang="en-US" dirty="0">
                <a:latin typeface="+mn-ea"/>
                <a:ea typeface="+mn-ea"/>
              </a:rPr>
              <a:t>이동한다</a:t>
            </a:r>
            <a:r>
              <a:rPr lang="en-US" altLang="ko-KR" dirty="0">
                <a:latin typeface="+mn-ea"/>
                <a:ea typeface="+mn-ea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+mn-ea"/>
                <a:ea typeface="+mn-ea"/>
              </a:rPr>
              <a:t>3.  </a:t>
            </a:r>
            <a:r>
              <a:rPr lang="ko-KR" altLang="en-US" dirty="0">
                <a:latin typeface="+mn-ea"/>
                <a:ea typeface="+mn-ea"/>
              </a:rPr>
              <a:t>다른 발판을 밟으면 다시</a:t>
            </a:r>
            <a:r>
              <a:rPr lang="en-US" altLang="ko-KR" dirty="0">
                <a:latin typeface="+mn-ea"/>
                <a:ea typeface="+mn-ea"/>
              </a:rPr>
              <a:t> </a:t>
            </a:r>
            <a:r>
              <a:rPr lang="ko-KR" altLang="en-US" dirty="0">
                <a:latin typeface="+mn-ea"/>
                <a:ea typeface="+mn-ea"/>
              </a:rPr>
              <a:t>색테이프 선 밖으로 가서 다시 시작한다</a:t>
            </a:r>
            <a:r>
              <a:rPr lang="en-US" altLang="ko-KR" dirty="0">
                <a:latin typeface="+mn-ea"/>
                <a:ea typeface="+mn-ea"/>
              </a:rPr>
              <a:t>. </a:t>
            </a:r>
          </a:p>
          <a:p>
            <a:pPr marL="342900" indent="-342900">
              <a:lnSpc>
                <a:spcPct val="150000"/>
              </a:lnSpc>
              <a:buAutoNum type="arabicPeriod" startAt="4"/>
            </a:pPr>
            <a:r>
              <a:rPr lang="ko-KR" altLang="en-US" dirty="0">
                <a:latin typeface="+mn-ea"/>
                <a:ea typeface="+mn-ea"/>
              </a:rPr>
              <a:t>만남의 장소에 </a:t>
            </a:r>
            <a:r>
              <a:rPr lang="en-US" altLang="ko-KR" dirty="0">
                <a:latin typeface="+mn-ea"/>
                <a:ea typeface="+mn-ea"/>
              </a:rPr>
              <a:t>2</a:t>
            </a:r>
            <a:r>
              <a:rPr lang="ko-KR" altLang="en-US" dirty="0">
                <a:latin typeface="+mn-ea"/>
                <a:ea typeface="+mn-ea"/>
              </a:rPr>
              <a:t>명이 모두</a:t>
            </a:r>
            <a:r>
              <a:rPr lang="en-US" altLang="ko-KR" dirty="0">
                <a:latin typeface="+mn-ea"/>
                <a:ea typeface="+mn-ea"/>
              </a:rPr>
              <a:t> </a:t>
            </a:r>
            <a:r>
              <a:rPr lang="ko-KR" altLang="en-US" dirty="0">
                <a:latin typeface="+mn-ea"/>
                <a:ea typeface="+mn-ea"/>
              </a:rPr>
              <a:t>들어오면 놀이 성공</a:t>
            </a:r>
            <a:r>
              <a:rPr lang="en-US" altLang="ko-KR" dirty="0">
                <a:latin typeface="+mn-ea"/>
                <a:ea typeface="+mn-ea"/>
              </a:rPr>
              <a:t>!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7F4830A-B5A7-4C0A-91E2-38921D06667E}"/>
              </a:ext>
            </a:extLst>
          </p:cNvPr>
          <p:cNvSpPr txBox="1"/>
          <p:nvPr/>
        </p:nvSpPr>
        <p:spPr>
          <a:xfrm>
            <a:off x="874156" y="4470034"/>
            <a:ext cx="5150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놀이방법 </a:t>
            </a:r>
            <a:r>
              <a:rPr lang="en-US" altLang="ko-KR" b="1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2</a:t>
            </a:r>
            <a:endParaRPr lang="ko-KR" altLang="en-US" b="1" dirty="0">
              <a:ln w="34925">
                <a:noFill/>
              </a:ln>
              <a:solidFill>
                <a:schemeClr val="tx1"/>
              </a:solidFill>
              <a:latin typeface="+mn-ea"/>
              <a:ea typeface="+mn-ea"/>
            </a:endParaRPr>
          </a:p>
        </p:txBody>
      </p: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F8B5D673-E574-48CD-91DE-DDAB9A01185D}"/>
              </a:ext>
            </a:extLst>
          </p:cNvPr>
          <p:cNvGrpSpPr/>
          <p:nvPr/>
        </p:nvGrpSpPr>
        <p:grpSpPr>
          <a:xfrm>
            <a:off x="606063" y="4510982"/>
            <a:ext cx="268793" cy="227119"/>
            <a:chOff x="5659445" y="5018"/>
            <a:chExt cx="500034" cy="1164142"/>
          </a:xfrm>
        </p:grpSpPr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id="{C763FD9F-C6F3-4F82-9072-54367EAE4A6D}"/>
                </a:ext>
              </a:extLst>
            </p:cNvPr>
            <p:cNvSpPr/>
            <p:nvPr/>
          </p:nvSpPr>
          <p:spPr>
            <a:xfrm>
              <a:off x="5659445" y="5018"/>
              <a:ext cx="126959" cy="1157804"/>
            </a:xfrm>
            <a:prstGeom prst="rect">
              <a:avLst/>
            </a:prstGeom>
            <a:solidFill>
              <a:srgbClr val="FFC4C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B57D5DFE-C045-4307-BC15-3CCCDF0AF58B}"/>
                </a:ext>
              </a:extLst>
            </p:cNvPr>
            <p:cNvSpPr/>
            <p:nvPr/>
          </p:nvSpPr>
          <p:spPr>
            <a:xfrm>
              <a:off x="5779797" y="11356"/>
              <a:ext cx="126959" cy="1157804"/>
            </a:xfrm>
            <a:prstGeom prst="rect">
              <a:avLst/>
            </a:prstGeom>
            <a:solidFill>
              <a:srgbClr val="FAEBA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3341A105-A686-414E-9228-A86A908483DD}"/>
                </a:ext>
              </a:extLst>
            </p:cNvPr>
            <p:cNvSpPr/>
            <p:nvPr/>
          </p:nvSpPr>
          <p:spPr>
            <a:xfrm>
              <a:off x="5905367" y="5018"/>
              <a:ext cx="126959" cy="1157804"/>
            </a:xfrm>
            <a:prstGeom prst="rect">
              <a:avLst/>
            </a:prstGeom>
            <a:solidFill>
              <a:srgbClr val="A6CAEC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38AF0C01-0767-46D4-AB44-9D0D3832B330}"/>
                </a:ext>
              </a:extLst>
            </p:cNvPr>
            <p:cNvSpPr/>
            <p:nvPr/>
          </p:nvSpPr>
          <p:spPr>
            <a:xfrm>
              <a:off x="6032520" y="5018"/>
              <a:ext cx="126959" cy="1157804"/>
            </a:xfrm>
            <a:prstGeom prst="rect">
              <a:avLst/>
            </a:prstGeom>
            <a:solidFill>
              <a:srgbClr val="B4E5A2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4ABBF96C-2756-436C-A818-0385756A6CED}"/>
              </a:ext>
            </a:extLst>
          </p:cNvPr>
          <p:cNvSpPr txBox="1"/>
          <p:nvPr/>
        </p:nvSpPr>
        <p:spPr>
          <a:xfrm>
            <a:off x="606063" y="4844319"/>
            <a:ext cx="575643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ko-KR" dirty="0">
                <a:latin typeface="+mn-ea"/>
                <a:ea typeface="+mn-ea"/>
              </a:rPr>
              <a:t>2</a:t>
            </a:r>
            <a:r>
              <a:rPr lang="ko-KR" altLang="en-US" dirty="0">
                <a:latin typeface="+mn-ea"/>
                <a:ea typeface="+mn-ea"/>
              </a:rPr>
              <a:t>명씩 서로 다른 색테이프 선 밖에 선다</a:t>
            </a:r>
            <a:r>
              <a:rPr lang="en-US" altLang="ko-KR" dirty="0">
                <a:latin typeface="+mn-ea"/>
                <a:ea typeface="+mn-ea"/>
              </a:rPr>
              <a:t>.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ko-KR" dirty="0">
                <a:latin typeface="+mn-ea"/>
                <a:ea typeface="+mn-ea"/>
              </a:rPr>
              <a:t>1</a:t>
            </a:r>
            <a:r>
              <a:rPr lang="ko-KR" altLang="en-US" dirty="0">
                <a:latin typeface="+mn-ea"/>
                <a:ea typeface="+mn-ea"/>
              </a:rPr>
              <a:t>명이 시작 신호에 맞춰 오작교 </a:t>
            </a:r>
            <a:r>
              <a:rPr lang="en-US" altLang="ko-KR" dirty="0">
                <a:latin typeface="+mn-ea"/>
                <a:ea typeface="+mn-ea"/>
              </a:rPr>
              <a:t>(</a:t>
            </a:r>
            <a:r>
              <a:rPr lang="ko-KR" altLang="en-US" dirty="0">
                <a:latin typeface="+mn-ea"/>
                <a:ea typeface="+mn-ea"/>
              </a:rPr>
              <a:t>까치</a:t>
            </a:r>
            <a:r>
              <a:rPr lang="en-US" altLang="ko-KR" dirty="0">
                <a:latin typeface="+mn-ea"/>
                <a:ea typeface="+mn-ea"/>
              </a:rPr>
              <a:t>, </a:t>
            </a:r>
            <a:r>
              <a:rPr lang="ko-KR" altLang="en-US" dirty="0">
                <a:latin typeface="+mn-ea"/>
                <a:ea typeface="+mn-ea"/>
              </a:rPr>
              <a:t>까마귀</a:t>
            </a:r>
            <a:r>
              <a:rPr lang="en-US" altLang="ko-KR" dirty="0">
                <a:latin typeface="+mn-ea"/>
                <a:ea typeface="+mn-ea"/>
              </a:rPr>
              <a:t>) </a:t>
            </a:r>
            <a:r>
              <a:rPr lang="ko-KR" altLang="en-US" dirty="0">
                <a:latin typeface="+mn-ea"/>
                <a:ea typeface="+mn-ea"/>
              </a:rPr>
              <a:t>발판을 바닥에 놓아준다</a:t>
            </a:r>
            <a:r>
              <a:rPr lang="en-US" altLang="ko-KR" dirty="0">
                <a:latin typeface="+mn-ea"/>
                <a:ea typeface="+mn-ea"/>
              </a:rPr>
              <a:t>.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>
                <a:latin typeface="+mn-ea"/>
                <a:ea typeface="+mn-ea"/>
              </a:rPr>
              <a:t>다른 한명은 친구가 깔아준 오작교 발판을 밟아 만남의 장소로 이동한다</a:t>
            </a:r>
            <a:r>
              <a:rPr lang="en-US" altLang="ko-KR" dirty="0">
                <a:latin typeface="+mn-ea"/>
                <a:ea typeface="+mn-ea"/>
              </a:rPr>
              <a:t>.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>
                <a:latin typeface="+mn-ea"/>
                <a:ea typeface="+mn-ea"/>
              </a:rPr>
              <a:t>만남의 장소에 </a:t>
            </a:r>
            <a:r>
              <a:rPr lang="en-US" altLang="ko-KR" dirty="0">
                <a:latin typeface="+mn-ea"/>
                <a:ea typeface="+mn-ea"/>
              </a:rPr>
              <a:t>2</a:t>
            </a:r>
            <a:r>
              <a:rPr lang="ko-KR" altLang="en-US" dirty="0">
                <a:latin typeface="+mn-ea"/>
                <a:ea typeface="+mn-ea"/>
              </a:rPr>
              <a:t>명이 모두 들어오면 놀이 성공</a:t>
            </a:r>
            <a:r>
              <a:rPr lang="en-US" altLang="ko-KR" dirty="0">
                <a:latin typeface="+mn-ea"/>
                <a:ea typeface="+mn-ea"/>
              </a:rPr>
              <a:t>!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9DC5080-0E2A-471E-9AA5-A79842359ABA}"/>
              </a:ext>
            </a:extLst>
          </p:cNvPr>
          <p:cNvSpPr txBox="1"/>
          <p:nvPr/>
        </p:nvSpPr>
        <p:spPr>
          <a:xfrm>
            <a:off x="874156" y="7363364"/>
            <a:ext cx="5150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놀이방법 </a:t>
            </a:r>
            <a:r>
              <a:rPr lang="en-US" altLang="ko-KR" b="1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3</a:t>
            </a:r>
            <a:endParaRPr lang="ko-KR" altLang="en-US" b="1" dirty="0">
              <a:ln w="34925">
                <a:noFill/>
              </a:ln>
              <a:solidFill>
                <a:schemeClr val="tx1"/>
              </a:solidFill>
              <a:latin typeface="+mn-ea"/>
              <a:ea typeface="+mn-ea"/>
            </a:endParaRPr>
          </a:p>
        </p:txBody>
      </p: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617579E0-60D6-4CD7-B413-F8513EC5A03D}"/>
              </a:ext>
            </a:extLst>
          </p:cNvPr>
          <p:cNvGrpSpPr/>
          <p:nvPr/>
        </p:nvGrpSpPr>
        <p:grpSpPr>
          <a:xfrm>
            <a:off x="606063" y="7404312"/>
            <a:ext cx="268793" cy="227119"/>
            <a:chOff x="5659445" y="5018"/>
            <a:chExt cx="500034" cy="1164142"/>
          </a:xfrm>
        </p:grpSpPr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34675E1C-40B6-469D-86C7-4B72BB2D59D1}"/>
                </a:ext>
              </a:extLst>
            </p:cNvPr>
            <p:cNvSpPr/>
            <p:nvPr/>
          </p:nvSpPr>
          <p:spPr>
            <a:xfrm>
              <a:off x="5659445" y="5018"/>
              <a:ext cx="126959" cy="1157804"/>
            </a:xfrm>
            <a:prstGeom prst="rect">
              <a:avLst/>
            </a:prstGeom>
            <a:solidFill>
              <a:srgbClr val="FFC4C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D355D4F5-E5E9-41C0-9823-69DD2F48461B}"/>
                </a:ext>
              </a:extLst>
            </p:cNvPr>
            <p:cNvSpPr/>
            <p:nvPr/>
          </p:nvSpPr>
          <p:spPr>
            <a:xfrm>
              <a:off x="5779797" y="11356"/>
              <a:ext cx="126959" cy="1157804"/>
            </a:xfrm>
            <a:prstGeom prst="rect">
              <a:avLst/>
            </a:prstGeom>
            <a:solidFill>
              <a:srgbClr val="FAEBA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6C5FC745-9B83-4E3F-BED7-0645E0D97EE9}"/>
                </a:ext>
              </a:extLst>
            </p:cNvPr>
            <p:cNvSpPr/>
            <p:nvPr/>
          </p:nvSpPr>
          <p:spPr>
            <a:xfrm>
              <a:off x="5905367" y="5018"/>
              <a:ext cx="126959" cy="1157804"/>
            </a:xfrm>
            <a:prstGeom prst="rect">
              <a:avLst/>
            </a:prstGeom>
            <a:solidFill>
              <a:srgbClr val="A6CAEC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6257B4B4-D40F-44E2-908A-292875B44F42}"/>
                </a:ext>
              </a:extLst>
            </p:cNvPr>
            <p:cNvSpPr/>
            <p:nvPr/>
          </p:nvSpPr>
          <p:spPr>
            <a:xfrm>
              <a:off x="6032520" y="5018"/>
              <a:ext cx="126959" cy="1157804"/>
            </a:xfrm>
            <a:prstGeom prst="rect">
              <a:avLst/>
            </a:prstGeom>
            <a:solidFill>
              <a:srgbClr val="B4E5A2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9AB83C74-A62A-4543-853E-8D62E1F3F1E0}"/>
              </a:ext>
            </a:extLst>
          </p:cNvPr>
          <p:cNvSpPr txBox="1"/>
          <p:nvPr/>
        </p:nvSpPr>
        <p:spPr>
          <a:xfrm>
            <a:off x="606063" y="7737649"/>
            <a:ext cx="575643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ko-KR" dirty="0">
                <a:latin typeface="+mn-ea"/>
                <a:ea typeface="+mn-ea"/>
              </a:rPr>
              <a:t>2</a:t>
            </a:r>
            <a:r>
              <a:rPr lang="ko-KR" altLang="en-US" dirty="0">
                <a:latin typeface="+mn-ea"/>
                <a:ea typeface="+mn-ea"/>
              </a:rPr>
              <a:t>명씩 서로 다른 색테이프 선 밖에 선다</a:t>
            </a:r>
            <a:r>
              <a:rPr lang="en-US" altLang="ko-KR" dirty="0">
                <a:latin typeface="+mn-ea"/>
                <a:ea typeface="+mn-ea"/>
              </a:rPr>
              <a:t>.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ko-KR" dirty="0">
                <a:latin typeface="+mn-ea"/>
                <a:ea typeface="+mn-ea"/>
              </a:rPr>
              <a:t>1</a:t>
            </a:r>
            <a:r>
              <a:rPr lang="ko-KR" altLang="en-US" dirty="0">
                <a:latin typeface="+mn-ea"/>
                <a:ea typeface="+mn-ea"/>
              </a:rPr>
              <a:t>명</a:t>
            </a:r>
            <a:r>
              <a:rPr lang="en-US" altLang="ko-KR" dirty="0">
                <a:latin typeface="+mn-ea"/>
                <a:ea typeface="+mn-ea"/>
              </a:rPr>
              <a:t>(A)</a:t>
            </a:r>
            <a:r>
              <a:rPr lang="ko-KR" altLang="en-US" dirty="0">
                <a:latin typeface="+mn-ea"/>
                <a:ea typeface="+mn-ea"/>
              </a:rPr>
              <a:t>이 까마귀 발판 </a:t>
            </a:r>
            <a:r>
              <a:rPr lang="en-US" altLang="ko-KR" dirty="0">
                <a:latin typeface="+mn-ea"/>
                <a:ea typeface="+mn-ea"/>
              </a:rPr>
              <a:t>1</a:t>
            </a:r>
            <a:r>
              <a:rPr lang="ko-KR" altLang="en-US" dirty="0">
                <a:latin typeface="+mn-ea"/>
                <a:ea typeface="+mn-ea"/>
              </a:rPr>
              <a:t>개와 까치 발판 </a:t>
            </a:r>
            <a:r>
              <a:rPr lang="en-US" altLang="ko-KR" dirty="0">
                <a:latin typeface="+mn-ea"/>
                <a:ea typeface="+mn-ea"/>
              </a:rPr>
              <a:t>1</a:t>
            </a:r>
            <a:r>
              <a:rPr lang="ko-KR" altLang="en-US" dirty="0">
                <a:latin typeface="+mn-ea"/>
                <a:ea typeface="+mn-ea"/>
              </a:rPr>
              <a:t>개를 놓아준다</a:t>
            </a:r>
            <a:r>
              <a:rPr lang="en-US" altLang="ko-KR" dirty="0">
                <a:latin typeface="+mn-ea"/>
                <a:ea typeface="+mn-ea"/>
              </a:rPr>
              <a:t>.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>
                <a:latin typeface="+mn-ea"/>
                <a:ea typeface="+mn-ea"/>
              </a:rPr>
              <a:t>오작교 발판을 놓아주면 다른 친구</a:t>
            </a:r>
            <a:r>
              <a:rPr lang="en-US" altLang="ko-KR" dirty="0">
                <a:latin typeface="+mn-ea"/>
                <a:ea typeface="+mn-ea"/>
              </a:rPr>
              <a:t>(B)</a:t>
            </a:r>
            <a:r>
              <a:rPr lang="ko-KR" altLang="en-US" dirty="0">
                <a:latin typeface="+mn-ea"/>
                <a:ea typeface="+mn-ea"/>
              </a:rPr>
              <a:t>가 발판을 밟고 간다</a:t>
            </a:r>
            <a:r>
              <a:rPr lang="en-US" altLang="ko-KR" dirty="0">
                <a:latin typeface="+mn-ea"/>
                <a:ea typeface="+mn-ea"/>
              </a:rPr>
              <a:t>.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ko-KR" dirty="0">
                <a:latin typeface="+mn-ea"/>
                <a:ea typeface="+mn-ea"/>
              </a:rPr>
              <a:t>(A)</a:t>
            </a:r>
            <a:r>
              <a:rPr lang="ko-KR" altLang="en-US" dirty="0">
                <a:latin typeface="+mn-ea"/>
                <a:ea typeface="+mn-ea"/>
              </a:rPr>
              <a:t>가 발판을 놓아주고 </a:t>
            </a:r>
            <a:r>
              <a:rPr lang="en-US" altLang="ko-KR" dirty="0">
                <a:latin typeface="+mn-ea"/>
                <a:ea typeface="+mn-ea"/>
              </a:rPr>
              <a:t>(B)</a:t>
            </a:r>
            <a:r>
              <a:rPr lang="ko-KR" altLang="en-US" dirty="0">
                <a:latin typeface="+mn-ea"/>
                <a:ea typeface="+mn-ea"/>
              </a:rPr>
              <a:t>가 이동하며 교차로 움직인다</a:t>
            </a:r>
            <a:r>
              <a:rPr lang="en-US" altLang="ko-KR" dirty="0">
                <a:latin typeface="+mn-ea"/>
                <a:ea typeface="+mn-ea"/>
              </a:rPr>
              <a:t>.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>
                <a:latin typeface="+mn-ea"/>
                <a:ea typeface="+mn-ea"/>
              </a:rPr>
              <a:t>만남의 장소에 </a:t>
            </a:r>
            <a:r>
              <a:rPr lang="en-US" altLang="ko-KR" dirty="0">
                <a:latin typeface="+mn-ea"/>
                <a:ea typeface="+mn-ea"/>
              </a:rPr>
              <a:t>2</a:t>
            </a:r>
            <a:r>
              <a:rPr lang="ko-KR" altLang="en-US" dirty="0">
                <a:latin typeface="+mn-ea"/>
                <a:ea typeface="+mn-ea"/>
              </a:rPr>
              <a:t>명이 모두 들어오면 놀이 성공</a:t>
            </a:r>
            <a:r>
              <a:rPr lang="en-US" altLang="ko-KR" dirty="0">
                <a:latin typeface="+mn-ea"/>
                <a:ea typeface="+mn-ea"/>
              </a:rPr>
              <a:t>!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B1C55E5-A4A6-B3B4-0CA5-6F6C24EBC93F}"/>
              </a:ext>
            </a:extLst>
          </p:cNvPr>
          <p:cNvSpPr txBox="1"/>
          <p:nvPr/>
        </p:nvSpPr>
        <p:spPr>
          <a:xfrm>
            <a:off x="68196" y="1494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기타 기념일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칠월 칠석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사랑이 피어나는 오작교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12516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D84292F3-A966-6C35-EA00-1728BE0718E1}"/>
              </a:ext>
            </a:extLst>
          </p:cNvPr>
          <p:cNvSpPr txBox="1"/>
          <p:nvPr/>
        </p:nvSpPr>
        <p:spPr>
          <a:xfrm>
            <a:off x="874156" y="605307"/>
            <a:ext cx="5150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필요한 이미지를 선택하여 놀이에 활용해보세요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. 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+mn-ea"/>
              <a:ea typeface="+mn-ea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3EBFCEDB-DBCD-D133-F1C3-80B3AF5F66DE}"/>
              </a:ext>
            </a:extLst>
          </p:cNvPr>
          <p:cNvGrpSpPr/>
          <p:nvPr/>
        </p:nvGrpSpPr>
        <p:grpSpPr>
          <a:xfrm>
            <a:off x="606063" y="646255"/>
            <a:ext cx="268793" cy="227119"/>
            <a:chOff x="5659445" y="5018"/>
            <a:chExt cx="500034" cy="1164142"/>
          </a:xfrm>
        </p:grpSpPr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787FA105-5BF3-6736-9385-31FD42D0E501}"/>
                </a:ext>
              </a:extLst>
            </p:cNvPr>
            <p:cNvSpPr/>
            <p:nvPr/>
          </p:nvSpPr>
          <p:spPr>
            <a:xfrm>
              <a:off x="5659445" y="5018"/>
              <a:ext cx="126959" cy="1157804"/>
            </a:xfrm>
            <a:prstGeom prst="rect">
              <a:avLst/>
            </a:prstGeom>
            <a:solidFill>
              <a:srgbClr val="FFC4C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3BD49BB-E635-23E0-CE70-667E10CA31D3}"/>
                </a:ext>
              </a:extLst>
            </p:cNvPr>
            <p:cNvSpPr/>
            <p:nvPr/>
          </p:nvSpPr>
          <p:spPr>
            <a:xfrm>
              <a:off x="5779797" y="11356"/>
              <a:ext cx="126959" cy="1157804"/>
            </a:xfrm>
            <a:prstGeom prst="rect">
              <a:avLst/>
            </a:prstGeom>
            <a:solidFill>
              <a:srgbClr val="FAEBA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C6611218-EB77-B857-C728-6B1B12F7FBF1}"/>
                </a:ext>
              </a:extLst>
            </p:cNvPr>
            <p:cNvSpPr/>
            <p:nvPr/>
          </p:nvSpPr>
          <p:spPr>
            <a:xfrm>
              <a:off x="5905367" y="5018"/>
              <a:ext cx="126959" cy="1157804"/>
            </a:xfrm>
            <a:prstGeom prst="rect">
              <a:avLst/>
            </a:prstGeom>
            <a:solidFill>
              <a:srgbClr val="A6CAEC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DDE316A-57FC-C2F7-A6FE-ADBB2D0B1825}"/>
                </a:ext>
              </a:extLst>
            </p:cNvPr>
            <p:cNvSpPr/>
            <p:nvPr/>
          </p:nvSpPr>
          <p:spPr>
            <a:xfrm>
              <a:off x="6032520" y="5018"/>
              <a:ext cx="126959" cy="1157804"/>
            </a:xfrm>
            <a:prstGeom prst="rect">
              <a:avLst/>
            </a:prstGeom>
            <a:solidFill>
              <a:srgbClr val="B4E5A2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1" name="타원 40">
            <a:extLst>
              <a:ext uri="{FF2B5EF4-FFF2-40B4-BE49-F238E27FC236}">
                <a16:creationId xmlns:a16="http://schemas.microsoft.com/office/drawing/2014/main" id="{3535C00C-2B3E-4CCC-B5AB-CB7932638F1C}"/>
              </a:ext>
            </a:extLst>
          </p:cNvPr>
          <p:cNvSpPr/>
          <p:nvPr/>
        </p:nvSpPr>
        <p:spPr>
          <a:xfrm>
            <a:off x="157096" y="2120900"/>
            <a:ext cx="6637020" cy="6530799"/>
          </a:xfrm>
          <a:prstGeom prst="ellipse">
            <a:avLst/>
          </a:prstGeom>
          <a:solidFill>
            <a:srgbClr val="F8E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81" y="3441700"/>
            <a:ext cx="5729210" cy="3568700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BB1C55E5-A4A6-B3B4-0CA5-6F6C24EBC93F}"/>
              </a:ext>
            </a:extLst>
          </p:cNvPr>
          <p:cNvSpPr txBox="1"/>
          <p:nvPr/>
        </p:nvSpPr>
        <p:spPr>
          <a:xfrm>
            <a:off x="68196" y="1494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기타 기념일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칠월 칠석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사랑이 피어나는 오작교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6533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D84292F3-A966-6C35-EA00-1728BE0718E1}"/>
              </a:ext>
            </a:extLst>
          </p:cNvPr>
          <p:cNvSpPr txBox="1"/>
          <p:nvPr/>
        </p:nvSpPr>
        <p:spPr>
          <a:xfrm>
            <a:off x="874156" y="605307"/>
            <a:ext cx="5150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필요한 이미지를 선택하여 놀이에 활용해보세요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. 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+mn-ea"/>
              <a:ea typeface="+mn-ea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3EBFCEDB-DBCD-D133-F1C3-80B3AF5F66DE}"/>
              </a:ext>
            </a:extLst>
          </p:cNvPr>
          <p:cNvGrpSpPr/>
          <p:nvPr/>
        </p:nvGrpSpPr>
        <p:grpSpPr>
          <a:xfrm>
            <a:off x="606063" y="646255"/>
            <a:ext cx="268793" cy="227119"/>
            <a:chOff x="5659445" y="5018"/>
            <a:chExt cx="500034" cy="1164142"/>
          </a:xfrm>
        </p:grpSpPr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787FA105-5BF3-6736-9385-31FD42D0E501}"/>
                </a:ext>
              </a:extLst>
            </p:cNvPr>
            <p:cNvSpPr/>
            <p:nvPr/>
          </p:nvSpPr>
          <p:spPr>
            <a:xfrm>
              <a:off x="5659445" y="5018"/>
              <a:ext cx="126959" cy="1157804"/>
            </a:xfrm>
            <a:prstGeom prst="rect">
              <a:avLst/>
            </a:prstGeom>
            <a:solidFill>
              <a:srgbClr val="FFC4C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3BD49BB-E635-23E0-CE70-667E10CA31D3}"/>
                </a:ext>
              </a:extLst>
            </p:cNvPr>
            <p:cNvSpPr/>
            <p:nvPr/>
          </p:nvSpPr>
          <p:spPr>
            <a:xfrm>
              <a:off x="5779797" y="11356"/>
              <a:ext cx="126959" cy="1157804"/>
            </a:xfrm>
            <a:prstGeom prst="rect">
              <a:avLst/>
            </a:prstGeom>
            <a:solidFill>
              <a:srgbClr val="FAEBA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C6611218-EB77-B857-C728-6B1B12F7FBF1}"/>
                </a:ext>
              </a:extLst>
            </p:cNvPr>
            <p:cNvSpPr/>
            <p:nvPr/>
          </p:nvSpPr>
          <p:spPr>
            <a:xfrm>
              <a:off x="5905367" y="5018"/>
              <a:ext cx="126959" cy="1157804"/>
            </a:xfrm>
            <a:prstGeom prst="rect">
              <a:avLst/>
            </a:prstGeom>
            <a:solidFill>
              <a:srgbClr val="A6CAEC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DDE316A-57FC-C2F7-A6FE-ADBB2D0B1825}"/>
                </a:ext>
              </a:extLst>
            </p:cNvPr>
            <p:cNvSpPr/>
            <p:nvPr/>
          </p:nvSpPr>
          <p:spPr>
            <a:xfrm>
              <a:off x="6032520" y="5018"/>
              <a:ext cx="126959" cy="1157804"/>
            </a:xfrm>
            <a:prstGeom prst="rect">
              <a:avLst/>
            </a:prstGeom>
            <a:solidFill>
              <a:srgbClr val="B4E5A2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1" name="타원 40">
            <a:extLst>
              <a:ext uri="{FF2B5EF4-FFF2-40B4-BE49-F238E27FC236}">
                <a16:creationId xmlns:a16="http://schemas.microsoft.com/office/drawing/2014/main" id="{3535C00C-2B3E-4CCC-B5AB-CB7932638F1C}"/>
              </a:ext>
            </a:extLst>
          </p:cNvPr>
          <p:cNvSpPr/>
          <p:nvPr/>
        </p:nvSpPr>
        <p:spPr>
          <a:xfrm>
            <a:off x="157096" y="2120900"/>
            <a:ext cx="6637020" cy="6530799"/>
          </a:xfrm>
          <a:prstGeom prst="ellipse">
            <a:avLst/>
          </a:prstGeom>
          <a:solidFill>
            <a:srgbClr val="F8E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58" y="3559769"/>
            <a:ext cx="5776842" cy="365305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B1C55E5-A4A6-B3B4-0CA5-6F6C24EBC93F}"/>
              </a:ext>
            </a:extLst>
          </p:cNvPr>
          <p:cNvSpPr txBox="1"/>
          <p:nvPr/>
        </p:nvSpPr>
        <p:spPr>
          <a:xfrm>
            <a:off x="68196" y="1494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기타 기념일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칠월 칠석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사랑이 피어나는 오작교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41176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D84292F3-A966-6C35-EA00-1728BE0718E1}"/>
              </a:ext>
            </a:extLst>
          </p:cNvPr>
          <p:cNvSpPr txBox="1"/>
          <p:nvPr/>
        </p:nvSpPr>
        <p:spPr>
          <a:xfrm>
            <a:off x="874156" y="605307"/>
            <a:ext cx="5150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필요한 이미지를 선택하여 놀이에 활용해보세요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. 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+mn-ea"/>
              <a:ea typeface="+mn-ea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3EBFCEDB-DBCD-D133-F1C3-80B3AF5F66DE}"/>
              </a:ext>
            </a:extLst>
          </p:cNvPr>
          <p:cNvGrpSpPr/>
          <p:nvPr/>
        </p:nvGrpSpPr>
        <p:grpSpPr>
          <a:xfrm>
            <a:off x="606063" y="646255"/>
            <a:ext cx="268793" cy="227119"/>
            <a:chOff x="5659445" y="5018"/>
            <a:chExt cx="500034" cy="1164142"/>
          </a:xfrm>
        </p:grpSpPr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787FA105-5BF3-6736-9385-31FD42D0E501}"/>
                </a:ext>
              </a:extLst>
            </p:cNvPr>
            <p:cNvSpPr/>
            <p:nvPr/>
          </p:nvSpPr>
          <p:spPr>
            <a:xfrm>
              <a:off x="5659445" y="5018"/>
              <a:ext cx="126959" cy="1157804"/>
            </a:xfrm>
            <a:prstGeom prst="rect">
              <a:avLst/>
            </a:prstGeom>
            <a:solidFill>
              <a:srgbClr val="FFC4C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3BD49BB-E635-23E0-CE70-667E10CA31D3}"/>
                </a:ext>
              </a:extLst>
            </p:cNvPr>
            <p:cNvSpPr/>
            <p:nvPr/>
          </p:nvSpPr>
          <p:spPr>
            <a:xfrm>
              <a:off x="5779797" y="11356"/>
              <a:ext cx="126959" cy="1157804"/>
            </a:xfrm>
            <a:prstGeom prst="rect">
              <a:avLst/>
            </a:prstGeom>
            <a:solidFill>
              <a:srgbClr val="FAEBA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C6611218-EB77-B857-C728-6B1B12F7FBF1}"/>
                </a:ext>
              </a:extLst>
            </p:cNvPr>
            <p:cNvSpPr/>
            <p:nvPr/>
          </p:nvSpPr>
          <p:spPr>
            <a:xfrm>
              <a:off x="5905367" y="5018"/>
              <a:ext cx="126959" cy="1157804"/>
            </a:xfrm>
            <a:prstGeom prst="rect">
              <a:avLst/>
            </a:prstGeom>
            <a:solidFill>
              <a:srgbClr val="A6CAEC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DDE316A-57FC-C2F7-A6FE-ADBB2D0B1825}"/>
                </a:ext>
              </a:extLst>
            </p:cNvPr>
            <p:cNvSpPr/>
            <p:nvPr/>
          </p:nvSpPr>
          <p:spPr>
            <a:xfrm>
              <a:off x="6032520" y="5018"/>
              <a:ext cx="126959" cy="1157804"/>
            </a:xfrm>
            <a:prstGeom prst="rect">
              <a:avLst/>
            </a:prstGeom>
            <a:solidFill>
              <a:srgbClr val="B4E5A2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1" name="타원 40">
            <a:extLst>
              <a:ext uri="{FF2B5EF4-FFF2-40B4-BE49-F238E27FC236}">
                <a16:creationId xmlns:a16="http://schemas.microsoft.com/office/drawing/2014/main" id="{3535C00C-2B3E-4CCC-B5AB-CB7932638F1C}"/>
              </a:ext>
            </a:extLst>
          </p:cNvPr>
          <p:cNvSpPr/>
          <p:nvPr/>
        </p:nvSpPr>
        <p:spPr>
          <a:xfrm>
            <a:off x="157096" y="2120900"/>
            <a:ext cx="6637020" cy="6530799"/>
          </a:xfrm>
          <a:prstGeom prst="ellipse">
            <a:avLst/>
          </a:prstGeom>
          <a:solidFill>
            <a:srgbClr val="F8E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3238500"/>
            <a:ext cx="5110655" cy="455433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B1C55E5-A4A6-B3B4-0CA5-6F6C24EBC93F}"/>
              </a:ext>
            </a:extLst>
          </p:cNvPr>
          <p:cNvSpPr txBox="1"/>
          <p:nvPr/>
        </p:nvSpPr>
        <p:spPr>
          <a:xfrm>
            <a:off x="68196" y="1494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기타 기념일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칠월 칠석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사랑이 피어나는 오작교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71712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D84292F3-A966-6C35-EA00-1728BE0718E1}"/>
              </a:ext>
            </a:extLst>
          </p:cNvPr>
          <p:cNvSpPr txBox="1"/>
          <p:nvPr/>
        </p:nvSpPr>
        <p:spPr>
          <a:xfrm>
            <a:off x="874156" y="605307"/>
            <a:ext cx="5150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필요한 이미지를 선택하여 놀이에 활용해보세요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. 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+mn-ea"/>
              <a:ea typeface="+mn-ea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3EBFCEDB-DBCD-D133-F1C3-80B3AF5F66DE}"/>
              </a:ext>
            </a:extLst>
          </p:cNvPr>
          <p:cNvGrpSpPr/>
          <p:nvPr/>
        </p:nvGrpSpPr>
        <p:grpSpPr>
          <a:xfrm>
            <a:off x="606063" y="646255"/>
            <a:ext cx="268793" cy="227119"/>
            <a:chOff x="5659445" y="5018"/>
            <a:chExt cx="500034" cy="1164142"/>
          </a:xfrm>
        </p:grpSpPr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787FA105-5BF3-6736-9385-31FD42D0E501}"/>
                </a:ext>
              </a:extLst>
            </p:cNvPr>
            <p:cNvSpPr/>
            <p:nvPr/>
          </p:nvSpPr>
          <p:spPr>
            <a:xfrm>
              <a:off x="5659445" y="5018"/>
              <a:ext cx="126959" cy="1157804"/>
            </a:xfrm>
            <a:prstGeom prst="rect">
              <a:avLst/>
            </a:prstGeom>
            <a:solidFill>
              <a:srgbClr val="FFC4C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3BD49BB-E635-23E0-CE70-667E10CA31D3}"/>
                </a:ext>
              </a:extLst>
            </p:cNvPr>
            <p:cNvSpPr/>
            <p:nvPr/>
          </p:nvSpPr>
          <p:spPr>
            <a:xfrm>
              <a:off x="5779797" y="11356"/>
              <a:ext cx="126959" cy="1157804"/>
            </a:xfrm>
            <a:prstGeom prst="rect">
              <a:avLst/>
            </a:prstGeom>
            <a:solidFill>
              <a:srgbClr val="FAEBA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C6611218-EB77-B857-C728-6B1B12F7FBF1}"/>
                </a:ext>
              </a:extLst>
            </p:cNvPr>
            <p:cNvSpPr/>
            <p:nvPr/>
          </p:nvSpPr>
          <p:spPr>
            <a:xfrm>
              <a:off x="5905367" y="5018"/>
              <a:ext cx="126959" cy="1157804"/>
            </a:xfrm>
            <a:prstGeom prst="rect">
              <a:avLst/>
            </a:prstGeom>
            <a:solidFill>
              <a:srgbClr val="A6CAEC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DDE316A-57FC-C2F7-A6FE-ADBB2D0B1825}"/>
                </a:ext>
              </a:extLst>
            </p:cNvPr>
            <p:cNvSpPr/>
            <p:nvPr/>
          </p:nvSpPr>
          <p:spPr>
            <a:xfrm>
              <a:off x="6032520" y="5018"/>
              <a:ext cx="126959" cy="1157804"/>
            </a:xfrm>
            <a:prstGeom prst="rect">
              <a:avLst/>
            </a:prstGeom>
            <a:solidFill>
              <a:srgbClr val="B4E5A2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1" name="타원 40">
            <a:extLst>
              <a:ext uri="{FF2B5EF4-FFF2-40B4-BE49-F238E27FC236}">
                <a16:creationId xmlns:a16="http://schemas.microsoft.com/office/drawing/2014/main" id="{3535C00C-2B3E-4CCC-B5AB-CB7932638F1C}"/>
              </a:ext>
            </a:extLst>
          </p:cNvPr>
          <p:cNvSpPr/>
          <p:nvPr/>
        </p:nvSpPr>
        <p:spPr>
          <a:xfrm>
            <a:off x="157096" y="2120900"/>
            <a:ext cx="6637020" cy="6530799"/>
          </a:xfrm>
          <a:prstGeom prst="ellipse">
            <a:avLst/>
          </a:prstGeom>
          <a:solidFill>
            <a:srgbClr val="F8E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" y="3536925"/>
            <a:ext cx="5764615" cy="369874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B1C55E5-A4A6-B3B4-0CA5-6F6C24EBC93F}"/>
              </a:ext>
            </a:extLst>
          </p:cNvPr>
          <p:cNvSpPr txBox="1"/>
          <p:nvPr/>
        </p:nvSpPr>
        <p:spPr>
          <a:xfrm>
            <a:off x="68196" y="1494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기타 기념일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칠월 칠석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사랑이 피어나는 오작교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87008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D84292F3-A966-6C35-EA00-1728BE0718E1}"/>
              </a:ext>
            </a:extLst>
          </p:cNvPr>
          <p:cNvSpPr txBox="1"/>
          <p:nvPr/>
        </p:nvSpPr>
        <p:spPr>
          <a:xfrm>
            <a:off x="874156" y="605307"/>
            <a:ext cx="5150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필요한 이미지를 선택하여 놀이에 활용해보세요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. 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+mn-ea"/>
              <a:ea typeface="+mn-ea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3EBFCEDB-DBCD-D133-F1C3-80B3AF5F66DE}"/>
              </a:ext>
            </a:extLst>
          </p:cNvPr>
          <p:cNvGrpSpPr/>
          <p:nvPr/>
        </p:nvGrpSpPr>
        <p:grpSpPr>
          <a:xfrm>
            <a:off x="606063" y="646255"/>
            <a:ext cx="268793" cy="227119"/>
            <a:chOff x="5659445" y="5018"/>
            <a:chExt cx="500034" cy="1164142"/>
          </a:xfrm>
        </p:grpSpPr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787FA105-5BF3-6736-9385-31FD42D0E501}"/>
                </a:ext>
              </a:extLst>
            </p:cNvPr>
            <p:cNvSpPr/>
            <p:nvPr/>
          </p:nvSpPr>
          <p:spPr>
            <a:xfrm>
              <a:off x="5659445" y="5018"/>
              <a:ext cx="126959" cy="1157804"/>
            </a:xfrm>
            <a:prstGeom prst="rect">
              <a:avLst/>
            </a:prstGeom>
            <a:solidFill>
              <a:srgbClr val="FFC4C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3BD49BB-E635-23E0-CE70-667E10CA31D3}"/>
                </a:ext>
              </a:extLst>
            </p:cNvPr>
            <p:cNvSpPr/>
            <p:nvPr/>
          </p:nvSpPr>
          <p:spPr>
            <a:xfrm>
              <a:off x="5779797" y="11356"/>
              <a:ext cx="126959" cy="1157804"/>
            </a:xfrm>
            <a:prstGeom prst="rect">
              <a:avLst/>
            </a:prstGeom>
            <a:solidFill>
              <a:srgbClr val="FAEBA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C6611218-EB77-B857-C728-6B1B12F7FBF1}"/>
                </a:ext>
              </a:extLst>
            </p:cNvPr>
            <p:cNvSpPr/>
            <p:nvPr/>
          </p:nvSpPr>
          <p:spPr>
            <a:xfrm>
              <a:off x="5905367" y="5018"/>
              <a:ext cx="126959" cy="1157804"/>
            </a:xfrm>
            <a:prstGeom prst="rect">
              <a:avLst/>
            </a:prstGeom>
            <a:solidFill>
              <a:srgbClr val="A6CAEC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DDE316A-57FC-C2F7-A6FE-ADBB2D0B1825}"/>
                </a:ext>
              </a:extLst>
            </p:cNvPr>
            <p:cNvSpPr/>
            <p:nvPr/>
          </p:nvSpPr>
          <p:spPr>
            <a:xfrm>
              <a:off x="6032520" y="5018"/>
              <a:ext cx="126959" cy="1157804"/>
            </a:xfrm>
            <a:prstGeom prst="rect">
              <a:avLst/>
            </a:prstGeom>
            <a:solidFill>
              <a:srgbClr val="B4E5A2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1" name="타원 40">
            <a:extLst>
              <a:ext uri="{FF2B5EF4-FFF2-40B4-BE49-F238E27FC236}">
                <a16:creationId xmlns:a16="http://schemas.microsoft.com/office/drawing/2014/main" id="{3535C00C-2B3E-4CCC-B5AB-CB7932638F1C}"/>
              </a:ext>
            </a:extLst>
          </p:cNvPr>
          <p:cNvSpPr/>
          <p:nvPr/>
        </p:nvSpPr>
        <p:spPr>
          <a:xfrm>
            <a:off x="157096" y="2120900"/>
            <a:ext cx="6637020" cy="6530799"/>
          </a:xfrm>
          <a:prstGeom prst="ellipse">
            <a:avLst/>
          </a:prstGeom>
          <a:solidFill>
            <a:srgbClr val="F8E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32" y="3053038"/>
            <a:ext cx="5418629" cy="485394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B1C55E5-A4A6-B3B4-0CA5-6F6C24EBC93F}"/>
              </a:ext>
            </a:extLst>
          </p:cNvPr>
          <p:cNvSpPr txBox="1"/>
          <p:nvPr/>
        </p:nvSpPr>
        <p:spPr>
          <a:xfrm>
            <a:off x="68196" y="1494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기타 기념일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칠월 칠석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사랑이 피어나는 오작교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98272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360</Words>
  <Application>Microsoft Office PowerPoint</Application>
  <PresentationFormat>A4 용지(210x297mm)</PresentationFormat>
  <Paragraphs>36</Paragraphs>
  <Slides>7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1" baseType="lpstr">
      <vt:lpstr>Arial</vt:lpstr>
      <vt:lpstr>맑은 고딕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권혜원</dc:creator>
  <cp:lastModifiedBy>user</cp:lastModifiedBy>
  <cp:revision>20</cp:revision>
  <dcterms:created xsi:type="dcterms:W3CDTF">2024-05-07T04:08:27Z</dcterms:created>
  <dcterms:modified xsi:type="dcterms:W3CDTF">2024-11-19T06:13:06Z</dcterms:modified>
</cp:coreProperties>
</file>