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92" r:id="rId2"/>
    <p:sldId id="293" r:id="rId3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5"/>
      <p:bold r:id="rId6"/>
    </p:embeddedFont>
    <p:embeddedFont>
      <p:font typeface="맑은 고딕" panose="020B0503020000020004" pitchFamily="50" charset="-127"/>
      <p:regular r:id="rId5"/>
      <p:bold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1F4"/>
    <a:srgbClr val="F45E9E"/>
    <a:srgbClr val="FDE3EE"/>
    <a:srgbClr val="F2A4CD"/>
    <a:srgbClr val="FFFFC5"/>
    <a:srgbClr val="FFFEE7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4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font" Target="fonts/font1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7346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008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FFFEA6-1632-834F-FBEF-D2676C3F761A}"/>
              </a:ext>
            </a:extLst>
          </p:cNvPr>
          <p:cNvGrpSpPr/>
          <p:nvPr/>
        </p:nvGrpSpPr>
        <p:grpSpPr>
          <a:xfrm>
            <a:off x="68247" y="496684"/>
            <a:ext cx="6693936" cy="1337603"/>
            <a:chOff x="3179491" y="578701"/>
            <a:chExt cx="6185334" cy="1129878"/>
          </a:xfrm>
          <a:solidFill>
            <a:schemeClr val="bg2"/>
          </a:solidFill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9092A97-DAF7-D8F4-F0B7-F3A1B0E87C51}"/>
                </a:ext>
              </a:extLst>
            </p:cNvPr>
            <p:cNvSpPr/>
            <p:nvPr/>
          </p:nvSpPr>
          <p:spPr>
            <a:xfrm>
              <a:off x="3179491" y="578701"/>
              <a:ext cx="6185334" cy="1129878"/>
            </a:xfrm>
            <a:prstGeom prst="rect">
              <a:avLst/>
            </a:prstGeom>
            <a:grpFill/>
            <a:ln w="508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57D1E53-9C10-CBFA-7A1F-67AB5A495D4D}"/>
                </a:ext>
              </a:extLst>
            </p:cNvPr>
            <p:cNvSpPr/>
            <p:nvPr/>
          </p:nvSpPr>
          <p:spPr>
            <a:xfrm>
              <a:off x="3342051" y="741261"/>
              <a:ext cx="5837948" cy="798456"/>
            </a:xfrm>
            <a:prstGeom prst="rect">
              <a:avLst/>
            </a:prstGeom>
            <a:grpFill/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84296" y="842492"/>
            <a:ext cx="5523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그림자 동화 자료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5" y="1985785"/>
            <a:ext cx="5377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그림을 잘라 막대에 붙인 후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그림자 동화 자료로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87F1EF8-170B-D509-3567-227FE294A810}"/>
              </a:ext>
            </a:extLst>
          </p:cNvPr>
          <p:cNvGrpSpPr/>
          <p:nvPr/>
        </p:nvGrpSpPr>
        <p:grpSpPr>
          <a:xfrm>
            <a:off x="296797" y="515700"/>
            <a:ext cx="884814" cy="935320"/>
            <a:chOff x="5103622" y="-4563"/>
            <a:chExt cx="1948474" cy="2059695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3781885-A986-7593-3577-1E5C0896B687}"/>
                </a:ext>
              </a:extLst>
            </p:cNvPr>
            <p:cNvGrpSpPr/>
            <p:nvPr/>
          </p:nvGrpSpPr>
          <p:grpSpPr>
            <a:xfrm>
              <a:off x="5838700" y="-4563"/>
              <a:ext cx="500034" cy="1068169"/>
              <a:chOff x="5659445" y="5018"/>
              <a:chExt cx="500034" cy="1164142"/>
            </a:xfrm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5E9F4D67-2D2A-C3F3-C329-48A7E4027511}"/>
                  </a:ext>
                </a:extLst>
              </p:cNvPr>
              <p:cNvSpPr/>
              <p:nvPr/>
            </p:nvSpPr>
            <p:spPr>
              <a:xfrm>
                <a:off x="5659445" y="5018"/>
                <a:ext cx="126959" cy="1157804"/>
              </a:xfrm>
              <a:prstGeom prst="rect">
                <a:avLst/>
              </a:prstGeom>
              <a:solidFill>
                <a:srgbClr val="FFC4C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D462C013-21CE-D5B1-7EDE-E46B3C19C6D3}"/>
                  </a:ext>
                </a:extLst>
              </p:cNvPr>
              <p:cNvSpPr/>
              <p:nvPr/>
            </p:nvSpPr>
            <p:spPr>
              <a:xfrm>
                <a:off x="5779797" y="11356"/>
                <a:ext cx="126959" cy="1157804"/>
              </a:xfrm>
              <a:prstGeom prst="rect">
                <a:avLst/>
              </a:prstGeom>
              <a:solidFill>
                <a:srgbClr val="FAEBA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122067CF-44C4-6EB9-AC0E-04D8A41E6122}"/>
                  </a:ext>
                </a:extLst>
              </p:cNvPr>
              <p:cNvSpPr/>
              <p:nvPr/>
            </p:nvSpPr>
            <p:spPr>
              <a:xfrm>
                <a:off x="5905367" y="5018"/>
                <a:ext cx="126959" cy="1157804"/>
              </a:xfrm>
              <a:prstGeom prst="rect">
                <a:avLst/>
              </a:prstGeom>
              <a:solidFill>
                <a:srgbClr val="A6CAEC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3B70B527-E4D2-E84A-DAEF-4EF260B4A553}"/>
                  </a:ext>
                </a:extLst>
              </p:cNvPr>
              <p:cNvSpPr/>
              <p:nvPr/>
            </p:nvSpPr>
            <p:spPr>
              <a:xfrm>
                <a:off x="6032520" y="5018"/>
                <a:ext cx="126959" cy="1157804"/>
              </a:xfrm>
              <a:prstGeom prst="rect">
                <a:avLst/>
              </a:prstGeom>
              <a:solidFill>
                <a:srgbClr val="B4E5A2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6F40E7C0-3B00-7DD8-96DA-80854A4B77AB}"/>
                </a:ext>
              </a:extLst>
            </p:cNvPr>
            <p:cNvGrpSpPr/>
            <p:nvPr/>
          </p:nvGrpSpPr>
          <p:grpSpPr>
            <a:xfrm>
              <a:off x="5103622" y="134879"/>
              <a:ext cx="1948474" cy="1920253"/>
              <a:chOff x="4513286" y="379729"/>
              <a:chExt cx="3192645" cy="3146404"/>
            </a:xfrm>
          </p:grpSpPr>
          <p:pic>
            <p:nvPicPr>
              <p:cNvPr id="11" name="그림 10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913F585-53BD-B206-30E2-EB3F44253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302695" y="1140204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12" name="그림 11" descr="그래픽, 폰트, 상징, 원이(가) 표시된 사진&#10;&#10;자동 생성된 설명">
                <a:extLst>
                  <a:ext uri="{FF2B5EF4-FFF2-40B4-BE49-F238E27FC236}">
                    <a16:creationId xmlns:a16="http://schemas.microsoft.com/office/drawing/2014/main" id="{0A1362A5-1339-8855-973B-FBDC0BB8B2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10663" y="1907906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13" name="그림 12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87441C2E-24E1-BE94-1C2F-F6461E579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5877113" y="1161137"/>
                <a:ext cx="2042180" cy="1615456"/>
              </a:xfrm>
              <a:prstGeom prst="rect">
                <a:avLst/>
              </a:prstGeom>
            </p:spPr>
          </p:pic>
          <p:pic>
            <p:nvPicPr>
              <p:cNvPr id="14" name="그림 13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9FE4F47-957F-6C8C-58DE-EABE411B0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4437" y="379729"/>
                <a:ext cx="2039409" cy="1618227"/>
              </a:xfrm>
              <a:prstGeom prst="rect">
                <a:avLst/>
              </a:prstGeom>
            </p:spPr>
          </p:pic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6660FDA-0520-B533-A3FB-D91C2770727D}"/>
              </a:ext>
            </a:extLst>
          </p:cNvPr>
          <p:cNvGrpSpPr/>
          <p:nvPr/>
        </p:nvGrpSpPr>
        <p:grpSpPr>
          <a:xfrm>
            <a:off x="5636236" y="523127"/>
            <a:ext cx="884814" cy="935320"/>
            <a:chOff x="5103622" y="-4563"/>
            <a:chExt cx="1948474" cy="2059695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01E339A-C603-31E0-86B7-4190D166A5B4}"/>
                </a:ext>
              </a:extLst>
            </p:cNvPr>
            <p:cNvGrpSpPr/>
            <p:nvPr/>
          </p:nvGrpSpPr>
          <p:grpSpPr>
            <a:xfrm>
              <a:off x="5838700" y="-4563"/>
              <a:ext cx="500034" cy="1068169"/>
              <a:chOff x="5659445" y="5018"/>
              <a:chExt cx="500034" cy="1164142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DB8420A5-0292-1449-E1EA-888932D08D48}"/>
                  </a:ext>
                </a:extLst>
              </p:cNvPr>
              <p:cNvSpPr/>
              <p:nvPr/>
            </p:nvSpPr>
            <p:spPr>
              <a:xfrm>
                <a:off x="5659445" y="5018"/>
                <a:ext cx="126959" cy="1157804"/>
              </a:xfrm>
              <a:prstGeom prst="rect">
                <a:avLst/>
              </a:prstGeom>
              <a:solidFill>
                <a:srgbClr val="FFC4C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7D754EAA-F06C-6C96-E0DB-21CA7B638D8D}"/>
                  </a:ext>
                </a:extLst>
              </p:cNvPr>
              <p:cNvSpPr/>
              <p:nvPr/>
            </p:nvSpPr>
            <p:spPr>
              <a:xfrm>
                <a:off x="5779797" y="11356"/>
                <a:ext cx="126959" cy="1157804"/>
              </a:xfrm>
              <a:prstGeom prst="rect">
                <a:avLst/>
              </a:prstGeom>
              <a:solidFill>
                <a:srgbClr val="FAEBAA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1DB0B2F6-F87D-9C77-D880-49591D380886}"/>
                  </a:ext>
                </a:extLst>
              </p:cNvPr>
              <p:cNvSpPr/>
              <p:nvPr/>
            </p:nvSpPr>
            <p:spPr>
              <a:xfrm>
                <a:off x="5905367" y="5018"/>
                <a:ext cx="126959" cy="1157804"/>
              </a:xfrm>
              <a:prstGeom prst="rect">
                <a:avLst/>
              </a:prstGeom>
              <a:solidFill>
                <a:srgbClr val="A6CAEC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FCCF0FA1-1DC6-3EC5-928A-8B58F7DCFDDB}"/>
                  </a:ext>
                </a:extLst>
              </p:cNvPr>
              <p:cNvSpPr/>
              <p:nvPr/>
            </p:nvSpPr>
            <p:spPr>
              <a:xfrm>
                <a:off x="6032520" y="5018"/>
                <a:ext cx="126959" cy="1157804"/>
              </a:xfrm>
              <a:prstGeom prst="rect">
                <a:avLst/>
              </a:prstGeom>
              <a:solidFill>
                <a:srgbClr val="B4E5A2"/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22BBAF58-898B-D0CF-3F84-B92FE2D6A3C4}"/>
                </a:ext>
              </a:extLst>
            </p:cNvPr>
            <p:cNvGrpSpPr/>
            <p:nvPr/>
          </p:nvGrpSpPr>
          <p:grpSpPr>
            <a:xfrm>
              <a:off x="5103622" y="134879"/>
              <a:ext cx="1948474" cy="1920253"/>
              <a:chOff x="4513286" y="379729"/>
              <a:chExt cx="3192645" cy="3146404"/>
            </a:xfrm>
          </p:grpSpPr>
          <p:pic>
            <p:nvPicPr>
              <p:cNvPr id="28" name="그림 27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E4A25467-7516-14E7-768F-412C75051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302695" y="1140204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29" name="그림 28" descr="그래픽, 폰트, 상징, 원이(가) 표시된 사진&#10;&#10;자동 생성된 설명">
                <a:extLst>
                  <a:ext uri="{FF2B5EF4-FFF2-40B4-BE49-F238E27FC236}">
                    <a16:creationId xmlns:a16="http://schemas.microsoft.com/office/drawing/2014/main" id="{6452312A-7B80-1AC2-1BB9-CE006E594C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10663" y="1907906"/>
                <a:ext cx="2039409" cy="1618227"/>
              </a:xfrm>
              <a:prstGeom prst="rect">
                <a:avLst/>
              </a:prstGeom>
            </p:spPr>
          </p:pic>
          <p:pic>
            <p:nvPicPr>
              <p:cNvPr id="30" name="그림 29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A3FF5C90-2322-5C2C-F94B-4B8FB4A57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5877113" y="1161137"/>
                <a:ext cx="2042180" cy="1615456"/>
              </a:xfrm>
              <a:prstGeom prst="rect">
                <a:avLst/>
              </a:prstGeom>
            </p:spPr>
          </p:pic>
          <p:pic>
            <p:nvPicPr>
              <p:cNvPr id="31" name="그림 30" descr="그래픽, 폰트, 상징, 로고이(가) 표시된 사진&#10;&#10;자동 생성된 설명">
                <a:extLst>
                  <a:ext uri="{FF2B5EF4-FFF2-40B4-BE49-F238E27FC236}">
                    <a16:creationId xmlns:a16="http://schemas.microsoft.com/office/drawing/2014/main" id="{F8765DD4-A9AB-EB6E-B594-D00B4951D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4437" y="379729"/>
                <a:ext cx="2039409" cy="1618227"/>
              </a:xfrm>
              <a:prstGeom prst="rect">
                <a:avLst/>
              </a:prstGeom>
            </p:spPr>
          </p:pic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2026733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A9D7FE3-B4E9-4F59-B3C8-F34580F379E1}"/>
              </a:ext>
            </a:extLst>
          </p:cNvPr>
          <p:cNvSpPr txBox="1"/>
          <p:nvPr/>
        </p:nvSpPr>
        <p:spPr>
          <a:xfrm rot="5400000">
            <a:off x="-68164" y="3165865"/>
            <a:ext cx="1193605" cy="536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견우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8021DC9-473E-4AC5-BCF9-9C8213343ECF}"/>
              </a:ext>
            </a:extLst>
          </p:cNvPr>
          <p:cNvSpPr txBox="1"/>
          <p:nvPr/>
        </p:nvSpPr>
        <p:spPr>
          <a:xfrm rot="5400000">
            <a:off x="-68164" y="5575275"/>
            <a:ext cx="1193605" cy="536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직녀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4F74F0F-73E4-47C7-BF9B-9579CC841633}"/>
              </a:ext>
            </a:extLst>
          </p:cNvPr>
          <p:cNvSpPr txBox="1"/>
          <p:nvPr/>
        </p:nvSpPr>
        <p:spPr>
          <a:xfrm rot="5400000">
            <a:off x="-348209" y="8001286"/>
            <a:ext cx="1876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옥황상제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2E89087-B13E-4F1B-B85E-4DF76407D473}"/>
              </a:ext>
            </a:extLst>
          </p:cNvPr>
          <p:cNvSpPr txBox="1"/>
          <p:nvPr/>
        </p:nvSpPr>
        <p:spPr>
          <a:xfrm>
            <a:off x="6819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견우와 직녀가 만나려면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74859" y="719605"/>
            <a:ext cx="1733452" cy="544183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81709" y="3028908"/>
            <a:ext cx="1693663" cy="555208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3747" y="5467699"/>
            <a:ext cx="1618237" cy="559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1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6819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기타 기념일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칠월 칠석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견우와 직녀가 만나려면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874155" y="589036"/>
            <a:ext cx="5377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그림을 잘라 막대에 붙인 후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그림자 동화 자료로 활용해보세요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EBFCEDB-DBCD-D133-F1C3-80B3AF5F66DE}"/>
              </a:ext>
            </a:extLst>
          </p:cNvPr>
          <p:cNvGrpSpPr/>
          <p:nvPr/>
        </p:nvGrpSpPr>
        <p:grpSpPr>
          <a:xfrm>
            <a:off x="606063" y="629984"/>
            <a:ext cx="268793" cy="227119"/>
            <a:chOff x="5659445" y="5018"/>
            <a:chExt cx="500034" cy="1164142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787FA105-5BF3-6736-9385-31FD42D0E501}"/>
                </a:ext>
              </a:extLst>
            </p:cNvPr>
            <p:cNvSpPr/>
            <p:nvPr/>
          </p:nvSpPr>
          <p:spPr>
            <a:xfrm>
              <a:off x="5659445" y="5018"/>
              <a:ext cx="126959" cy="1157804"/>
            </a:xfrm>
            <a:prstGeom prst="rect">
              <a:avLst/>
            </a:prstGeom>
            <a:solidFill>
              <a:srgbClr val="FFC4C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3BD49BB-E635-23E0-CE70-667E10CA31D3}"/>
                </a:ext>
              </a:extLst>
            </p:cNvPr>
            <p:cNvSpPr/>
            <p:nvPr/>
          </p:nvSpPr>
          <p:spPr>
            <a:xfrm>
              <a:off x="5779797" y="11356"/>
              <a:ext cx="126959" cy="1157804"/>
            </a:xfrm>
            <a:prstGeom prst="rect">
              <a:avLst/>
            </a:prstGeom>
            <a:solidFill>
              <a:srgbClr val="FAEBAA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6611218-EB77-B857-C728-6B1B12F7FBF1}"/>
                </a:ext>
              </a:extLst>
            </p:cNvPr>
            <p:cNvSpPr/>
            <p:nvPr/>
          </p:nvSpPr>
          <p:spPr>
            <a:xfrm>
              <a:off x="5905367" y="5018"/>
              <a:ext cx="126959" cy="1157804"/>
            </a:xfrm>
            <a:prstGeom prst="rect">
              <a:avLst/>
            </a:prstGeom>
            <a:solidFill>
              <a:srgbClr val="A6CAEC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DDE316A-57FC-C2F7-A6FE-ADBB2D0B1825}"/>
                </a:ext>
              </a:extLst>
            </p:cNvPr>
            <p:cNvSpPr/>
            <p:nvPr/>
          </p:nvSpPr>
          <p:spPr>
            <a:xfrm>
              <a:off x="6032520" y="5018"/>
              <a:ext cx="126959" cy="1157804"/>
            </a:xfrm>
            <a:prstGeom prst="rect">
              <a:avLst/>
            </a:prstGeom>
            <a:solidFill>
              <a:srgbClr val="B4E5A2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F15698F-32FB-4BFF-8EC1-A0FD53C3EE65}"/>
              </a:ext>
            </a:extLst>
          </p:cNvPr>
          <p:cNvSpPr txBox="1"/>
          <p:nvPr/>
        </p:nvSpPr>
        <p:spPr>
          <a:xfrm rot="5400000">
            <a:off x="3037022" y="2169610"/>
            <a:ext cx="1382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소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451404-705F-4D2F-92CE-1F04E9215550}"/>
              </a:ext>
            </a:extLst>
          </p:cNvPr>
          <p:cNvSpPr txBox="1"/>
          <p:nvPr/>
        </p:nvSpPr>
        <p:spPr>
          <a:xfrm rot="5400000">
            <a:off x="-191506" y="3299695"/>
            <a:ext cx="1382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오작교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DA9A87A-A824-46A3-97D4-B7BC3D732FDF}"/>
              </a:ext>
            </a:extLst>
          </p:cNvPr>
          <p:cNvSpPr txBox="1"/>
          <p:nvPr/>
        </p:nvSpPr>
        <p:spPr>
          <a:xfrm rot="5400000">
            <a:off x="3037023" y="6743457"/>
            <a:ext cx="1382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까치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5E7EBBF-6C95-46D6-9223-B2E23972AABA}"/>
              </a:ext>
            </a:extLst>
          </p:cNvPr>
          <p:cNvSpPr txBox="1"/>
          <p:nvPr/>
        </p:nvSpPr>
        <p:spPr>
          <a:xfrm rot="5400000">
            <a:off x="-191506" y="7892143"/>
            <a:ext cx="1382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/>
              <a:t>까마귀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9263" y="2146479"/>
            <a:ext cx="3995444" cy="196198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42012">
            <a:off x="3593809" y="6285653"/>
            <a:ext cx="4084854" cy="254443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0650" y="2486193"/>
            <a:ext cx="5060532" cy="210531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8710" y="6446353"/>
            <a:ext cx="3953172" cy="249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1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72</Words>
  <Application>Microsoft Office PowerPoint</Application>
  <PresentationFormat>A4 용지(210x297mm)</PresentationFormat>
  <Paragraphs>12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맑은 고딕</vt:lpstr>
      <vt:lpstr>맑은 고딕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20</cp:revision>
  <dcterms:created xsi:type="dcterms:W3CDTF">2024-05-07T04:08:27Z</dcterms:created>
  <dcterms:modified xsi:type="dcterms:W3CDTF">2024-11-19T05:58:51Z</dcterms:modified>
</cp:coreProperties>
</file>