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91" r:id="rId2"/>
  </p:sldIdLst>
  <p:sldSz cx="6858000" cy="9906000" type="A4"/>
  <p:notesSz cx="6858000" cy="9144000"/>
  <p:embeddedFontLst>
    <p:embeddedFont>
      <p:font typeface="Malgun Gothic" panose="020B0503020000020004" pitchFamily="50" charset="-127"/>
      <p:regular r:id="rId4"/>
      <p:bold r:id="rId5"/>
    </p:embeddedFont>
    <p:embeddedFont>
      <p:font typeface="Malgun Gothic" panose="020B0503020000020004" pitchFamily="50" charset="-127"/>
      <p:regular r:id="rId4"/>
      <p:bold r:id="rId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시안 2번" id="{BEFF40A5-18FB-465F-9B5C-B3A9B5AC2EE7}">
          <p14:sldIdLst>
            <p14:sldId id="291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E9E"/>
    <a:srgbClr val="FDE3EE"/>
    <a:srgbClr val="F2A4CD"/>
    <a:srgbClr val="FFFFC5"/>
    <a:srgbClr val="FFFEE7"/>
    <a:srgbClr val="CCE1F4"/>
    <a:srgbClr val="FAD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4" d="100"/>
          <a:sy n="84" d="100"/>
        </p:scale>
        <p:origin x="202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32" Type="http://schemas.openxmlformats.org/officeDocument/2006/relationships/tableStyles" Target="tableStyles.xml"/><Relationship Id="rId5" Type="http://schemas.openxmlformats.org/officeDocument/2006/relationships/font" Target="fonts/font2.fntdata"/><Relationship Id="rId28" Type="http://customschemas.google.com/relationships/presentationmetadata" Target="metadata"/><Relationship Id="rId31" Type="http://schemas.openxmlformats.org/officeDocument/2006/relationships/theme" Target="theme/theme1.xml"/><Relationship Id="rId4" Type="http://schemas.openxmlformats.org/officeDocument/2006/relationships/font" Target="fonts/font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8942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1350">
                <a:solidFill>
                  <a:srgbClr val="757575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125">
                <a:solidFill>
                  <a:srgbClr val="757575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013">
                <a:solidFill>
                  <a:srgbClr val="757575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1449696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73459FA-491F-30F1-3AA5-AE2FB37E3F5E}"/>
              </a:ext>
            </a:extLst>
          </p:cNvPr>
          <p:cNvGrpSpPr/>
          <p:nvPr/>
        </p:nvGrpSpPr>
        <p:grpSpPr>
          <a:xfrm>
            <a:off x="249941" y="418038"/>
            <a:ext cx="6299446" cy="1256463"/>
            <a:chOff x="2042071" y="286472"/>
            <a:chExt cx="6299446" cy="1256463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49A9DDB-2768-BECE-33BC-D60CCC9920C1}"/>
                </a:ext>
              </a:extLst>
            </p:cNvPr>
            <p:cNvSpPr/>
            <p:nvPr/>
          </p:nvSpPr>
          <p:spPr>
            <a:xfrm>
              <a:off x="2213719" y="481316"/>
              <a:ext cx="6028095" cy="9301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2" name="그림 21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4B8AD386-EAE6-28E2-8792-8864A1A98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070166" y="286472"/>
              <a:ext cx="271351" cy="1256462"/>
            </a:xfrm>
            <a:prstGeom prst="rect">
              <a:avLst/>
            </a:prstGeom>
          </p:spPr>
        </p:pic>
        <p:pic>
          <p:nvPicPr>
            <p:cNvPr id="21" name="그림 20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2F7C40C4-EFDD-CF76-A0C5-0133F1D20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2042071" y="286473"/>
              <a:ext cx="271351" cy="1256462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204675" y="141039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명절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정월대보름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까마귀와 약밥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2" name="그림 1" descr="그래픽, 폰트, 상징, 로고이(가) 표시된 사진&#10;&#10;자동 생성된 설명">
            <a:extLst>
              <a:ext uri="{FF2B5EF4-FFF2-40B4-BE49-F238E27FC236}">
                <a16:creationId xmlns:a16="http://schemas.microsoft.com/office/drawing/2014/main" id="{1EF3CA3B-0E2F-A5DF-FBC8-1E6C7D403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589" y="1701187"/>
            <a:ext cx="478524" cy="4603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5BEB6B0-7BCA-4A1E-BF4E-1A6C044D25A6}"/>
              </a:ext>
            </a:extLst>
          </p:cNvPr>
          <p:cNvSpPr txBox="1"/>
          <p:nvPr/>
        </p:nvSpPr>
        <p:spPr>
          <a:xfrm>
            <a:off x="754701" y="770729"/>
            <a:ext cx="5523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까마귀에게 은혜 갚기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5A5ED0-D7FD-469B-B685-F330E33D2A8A}"/>
              </a:ext>
            </a:extLst>
          </p:cNvPr>
          <p:cNvSpPr txBox="1"/>
          <p:nvPr/>
        </p:nvSpPr>
        <p:spPr>
          <a:xfrm>
            <a:off x="902492" y="1701187"/>
            <a:ext cx="5646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내가 만약 소지왕이라면 까마귀에게 어떻게 은혜를 갚고 싶나요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? 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글이나 그림으로 자유롭게 표현해 보세요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6533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35</Words>
  <Application>Microsoft Office PowerPoint</Application>
  <PresentationFormat>A4 용지(210x297mm)</PresentationFormat>
  <Paragraphs>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Malgun Gothic</vt:lpstr>
      <vt:lpstr>Arial</vt:lpstr>
      <vt:lpstr>Malgun Gothic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User</cp:lastModifiedBy>
  <cp:revision>16</cp:revision>
  <dcterms:created xsi:type="dcterms:W3CDTF">2024-05-07T04:08:27Z</dcterms:created>
  <dcterms:modified xsi:type="dcterms:W3CDTF">2024-11-28T15:05:33Z</dcterms:modified>
</cp:coreProperties>
</file>