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91" r:id="rId2"/>
  </p:sldIdLst>
  <p:sldSz cx="6858000" cy="9906000" type="A4"/>
  <p:notesSz cx="6858000" cy="9144000"/>
  <p:embeddedFontLst>
    <p:embeddedFont>
      <p:font typeface="맑은 고딕" panose="020B0503020000020004" pitchFamily="50" charset="-127"/>
      <p:regular r:id="rId4"/>
      <p:bold r:id="rId5"/>
    </p:embeddedFont>
    <p:embeddedFont>
      <p:font typeface="맑은 고딕" panose="020B0503020000020004" pitchFamily="50" charset="-127"/>
      <p:regular r:id="rId4"/>
      <p:bold r:id="rId5"/>
    </p:embeddedFont>
    <p:embeddedFont>
      <p:font typeface="함초롬바탕" panose="02030604000101010101" pitchFamily="18" charset="-127"/>
      <p:regular r:id="rId6"/>
      <p:bold r:id="rId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시안 2번" id="{BEFF40A5-18FB-465F-9B5C-B3A9B5AC2EE7}">
          <p14:sldIdLst>
            <p14:sldId id="291"/>
          </p14:sldIdLst>
        </p14:section>
      </p14:sectionLst>
    </p:ex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8" roundtripDataSignature="AMtx7mgpUj+v39Faf3b60rEZYN/9+0if8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5E9E"/>
    <a:srgbClr val="FDE3EE"/>
    <a:srgbClr val="F2A4CD"/>
    <a:srgbClr val="FFFFC5"/>
    <a:srgbClr val="FFFEE7"/>
    <a:srgbClr val="CCE1F4"/>
    <a:srgbClr val="FAD7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17D199C-91CB-4F07-8B3B-4C8D8DE5A2B3}">
  <a:tblStyle styleId="{A17D199C-91CB-4F07-8B3B-4C8D8DE5A2B3}" styleName="Table_0">
    <a:wholeTbl>
      <a:tcTxStyle b="off" i="off">
        <a:font>
          <a:latin typeface="맑은 고딕"/>
          <a:ea typeface="맑은 고딕"/>
          <a:cs typeface="맑은 고딕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E9EC"/>
          </a:solidFill>
        </a:fill>
      </a:tcStyle>
    </a:wholeTbl>
    <a:band1H>
      <a:tcTxStyle/>
      <a:tcStyle>
        <a:tcBdr/>
        <a:fill>
          <a:solidFill>
            <a:srgbClr val="CAD1D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D1D8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112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32" Type="http://schemas.openxmlformats.org/officeDocument/2006/relationships/tableStyles" Target="tableStyles.xml"/><Relationship Id="rId5" Type="http://schemas.openxmlformats.org/officeDocument/2006/relationships/font" Target="fonts/font2.fntdata"/><Relationship Id="rId28" Type="http://customschemas.google.com/relationships/presentationmetadata" Target="metadata"/><Relationship Id="rId31" Type="http://schemas.openxmlformats.org/officeDocument/2006/relationships/theme" Target="theme/theme1.xml"/><Relationship Id="rId4" Type="http://schemas.openxmlformats.org/officeDocument/2006/relationships/font" Target="fonts/font1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989425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algun Gothic"/>
              <a:buNone/>
              <a:defRPr sz="337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1350">
                <a:solidFill>
                  <a:srgbClr val="757575"/>
                </a:solidFill>
              </a:defRPr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1125">
                <a:solidFill>
                  <a:srgbClr val="757575"/>
                </a:solidFill>
              </a:defRPr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013">
                <a:solidFill>
                  <a:srgbClr val="757575"/>
                </a:solidFill>
              </a:defRPr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350" b="1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125" b="1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013" b="1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472381" y="3618442"/>
            <a:ext cx="2901255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3471863" y="2428347"/>
            <a:ext cx="2915543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350" b="1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125" b="1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013" b="1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3471863" y="3618442"/>
            <a:ext cx="2915543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1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1"/>
          <p:cNvSpPr txBox="1">
            <a:spLocks noGrp="1"/>
          </p:cNvSpPr>
          <p:nvPr>
            <p:ph type="body" idx="1"/>
          </p:nvPr>
        </p:nvSpPr>
        <p:spPr>
          <a:xfrm>
            <a:off x="2915543" y="1426281"/>
            <a:ext cx="3471863" cy="703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2428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1800"/>
            </a:lvl1pPr>
            <a:lvl2pPr marL="514350" lvl="1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1575"/>
            </a:lvl2pPr>
            <a:lvl3pPr marL="771525" lvl="2" indent="-214313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350"/>
            </a:lvl3pPr>
            <a:lvl4pPr marL="1028700" lvl="3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4pPr>
            <a:lvl5pPr marL="1285875" lvl="4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5pPr>
            <a:lvl6pPr marL="1543050" lvl="5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6pPr>
            <a:lvl7pPr marL="1800225" lvl="6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7pPr>
            <a:lvl8pPr marL="2057400" lvl="7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8pPr>
            <a:lvl9pPr marL="2314575" lvl="8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9pPr>
          </a:lstStyle>
          <a:p>
            <a:endParaRPr/>
          </a:p>
        </p:txBody>
      </p:sp>
      <p:sp>
        <p:nvSpPr>
          <p:cNvPr id="61" name="Google Shape;61;p31"/>
          <p:cNvSpPr txBox="1">
            <a:spLocks noGrp="1"/>
          </p:cNvSpPr>
          <p:nvPr>
            <p:ph type="body" idx="2"/>
          </p:nvPr>
        </p:nvSpPr>
        <p:spPr>
          <a:xfrm>
            <a:off x="472381" y="2971800"/>
            <a:ext cx="2211883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788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675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9pPr>
          </a:lstStyle>
          <a:p>
            <a:endParaRPr/>
          </a:p>
        </p:txBody>
      </p:sp>
      <p:sp>
        <p:nvSpPr>
          <p:cNvPr id="62" name="Google Shape;62;p31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1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2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2"/>
          <p:cNvSpPr>
            <a:spLocks noGrp="1"/>
          </p:cNvSpPr>
          <p:nvPr>
            <p:ph type="pic" idx="2"/>
          </p:nvPr>
        </p:nvSpPr>
        <p:spPr>
          <a:xfrm>
            <a:off x="2915543" y="1426281"/>
            <a:ext cx="3471863" cy="7039681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2"/>
          <p:cNvSpPr txBox="1">
            <a:spLocks noGrp="1"/>
          </p:cNvSpPr>
          <p:nvPr>
            <p:ph type="body" idx="1"/>
          </p:nvPr>
        </p:nvSpPr>
        <p:spPr>
          <a:xfrm>
            <a:off x="472381" y="2971800"/>
            <a:ext cx="2211883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788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675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9pPr>
          </a:lstStyle>
          <a:p>
            <a:endParaRPr/>
          </a:p>
        </p:txBody>
      </p:sp>
      <p:sp>
        <p:nvSpPr>
          <p:cNvPr id="69" name="Google Shape;69;p32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3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3"/>
          <p:cNvSpPr txBox="1">
            <a:spLocks noGrp="1"/>
          </p:cNvSpPr>
          <p:nvPr>
            <p:ph type="body" idx="1"/>
          </p:nvPr>
        </p:nvSpPr>
        <p:spPr>
          <a:xfrm rot="5400000">
            <a:off x="286367" y="2822134"/>
            <a:ext cx="6285266" cy="591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3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4"/>
          <p:cNvSpPr txBox="1">
            <a:spLocks noGrp="1"/>
          </p:cNvSpPr>
          <p:nvPr>
            <p:ph type="title"/>
          </p:nvPr>
        </p:nvSpPr>
        <p:spPr>
          <a:xfrm rot="5400000">
            <a:off x="1449696" y="3985463"/>
            <a:ext cx="8394877" cy="14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4"/>
          <p:cNvSpPr txBox="1">
            <a:spLocks noGrp="1"/>
          </p:cNvSpPr>
          <p:nvPr>
            <p:ph type="body" idx="1"/>
          </p:nvPr>
        </p:nvSpPr>
        <p:spPr>
          <a:xfrm rot="5400000">
            <a:off x="-1550679" y="2549569"/>
            <a:ext cx="8394877" cy="4350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4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4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4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algun Gothic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3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2" name="Google Shape;12;p23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597;p15">
            <a:extLst>
              <a:ext uri="{FF2B5EF4-FFF2-40B4-BE49-F238E27FC236}">
                <a16:creationId xmlns:a16="http://schemas.microsoft.com/office/drawing/2014/main" id="{F28B331D-DDAC-04F8-46A7-F3E14075DA04}"/>
              </a:ext>
            </a:extLst>
          </p:cNvPr>
          <p:cNvSpPr/>
          <p:nvPr/>
        </p:nvSpPr>
        <p:spPr>
          <a:xfrm>
            <a:off x="197565" y="892011"/>
            <a:ext cx="6417407" cy="8720392"/>
          </a:xfrm>
          <a:prstGeom prst="rect">
            <a:avLst/>
          </a:prstGeom>
          <a:solidFill>
            <a:schemeClr val="lt1">
              <a:alpha val="60000"/>
            </a:schemeClr>
          </a:solidFill>
          <a:ln w="44450" cap="flat" cmpd="sng">
            <a:solidFill>
              <a:srgbClr val="F45E9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1427" tIns="25706" rIns="51427" bIns="25706" anchor="ctr" anchorCtr="0">
            <a:noAutofit/>
          </a:bodyPr>
          <a:lstStyle/>
          <a:p>
            <a:pPr algn="ctr"/>
            <a:endParaRPr sz="1013" dirty="0">
              <a:solidFill>
                <a:schemeClr val="lt1"/>
              </a:solidFill>
              <a:latin typeface="+mj-ea"/>
              <a:ea typeface="+mj-ea"/>
              <a:cs typeface="Malgun Gothic"/>
              <a:sym typeface="Malgun Gothic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AE6443B3-9F72-9AAB-6B1B-23A673E2E96E}"/>
              </a:ext>
            </a:extLst>
          </p:cNvPr>
          <p:cNvSpPr/>
          <p:nvPr/>
        </p:nvSpPr>
        <p:spPr>
          <a:xfrm>
            <a:off x="0" y="613330"/>
            <a:ext cx="6858000" cy="1069899"/>
          </a:xfrm>
          <a:prstGeom prst="rect">
            <a:avLst/>
          </a:prstGeom>
          <a:solidFill>
            <a:srgbClr val="FDE3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A9139C4-BC82-3EDD-40A8-F93A302A328F}"/>
              </a:ext>
            </a:extLst>
          </p:cNvPr>
          <p:cNvSpPr txBox="1"/>
          <p:nvPr/>
        </p:nvSpPr>
        <p:spPr>
          <a:xfrm>
            <a:off x="712998" y="619801"/>
            <a:ext cx="55233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말 놀이 그림 카드</a:t>
            </a: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6B79AFC-610F-7989-139C-548F99464865}"/>
              </a:ext>
            </a:extLst>
          </p:cNvPr>
          <p:cNvGrpSpPr/>
          <p:nvPr/>
        </p:nvGrpSpPr>
        <p:grpSpPr>
          <a:xfrm>
            <a:off x="43250" y="824392"/>
            <a:ext cx="853440" cy="775613"/>
            <a:chOff x="897956" y="2993009"/>
            <a:chExt cx="3054057" cy="2775553"/>
          </a:xfrm>
        </p:grpSpPr>
        <p:pic>
          <p:nvPicPr>
            <p:cNvPr id="9" name="그림 8" descr="다채로움, 그래픽, 상징, 원이(가) 표시된 사진&#10;&#10;자동 생성된 설명">
              <a:extLst>
                <a:ext uri="{FF2B5EF4-FFF2-40B4-BE49-F238E27FC236}">
                  <a16:creationId xmlns:a16="http://schemas.microsoft.com/office/drawing/2014/main" id="{BC9D94B2-03E0-0046-9B6F-DC97E2F3B5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8536244">
              <a:off x="1044012" y="4021581"/>
              <a:ext cx="1341133" cy="1108374"/>
            </a:xfrm>
            <a:prstGeom prst="rect">
              <a:avLst/>
            </a:prstGeom>
          </p:spPr>
        </p:pic>
        <p:pic>
          <p:nvPicPr>
            <p:cNvPr id="11" name="그림 10" descr="다채로움, 그래픽, 상징, 원이(가) 표시된 사진&#10;&#10;자동 생성된 설명">
              <a:extLst>
                <a:ext uri="{FF2B5EF4-FFF2-40B4-BE49-F238E27FC236}">
                  <a16:creationId xmlns:a16="http://schemas.microsoft.com/office/drawing/2014/main" id="{DB6C5326-5DE4-0029-CE1F-919EF1B3CD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7456885">
              <a:off x="2218917" y="4748265"/>
              <a:ext cx="1117249" cy="923346"/>
            </a:xfrm>
            <a:prstGeom prst="rect">
              <a:avLst/>
            </a:prstGeom>
          </p:spPr>
        </p:pic>
        <p:pic>
          <p:nvPicPr>
            <p:cNvPr id="12" name="그림 11" descr="다채로움, 그래픽, 상징, 원이(가) 표시된 사진&#10;&#10;자동 생성된 설명">
              <a:extLst>
                <a:ext uri="{FF2B5EF4-FFF2-40B4-BE49-F238E27FC236}">
                  <a16:creationId xmlns:a16="http://schemas.microsoft.com/office/drawing/2014/main" id="{45F286F0-5178-3FBE-0F6F-96C4B8AD16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643852">
              <a:off x="897956" y="3346757"/>
              <a:ext cx="1341133" cy="1108374"/>
            </a:xfrm>
            <a:prstGeom prst="rect">
              <a:avLst/>
            </a:prstGeom>
          </p:spPr>
        </p:pic>
        <p:pic>
          <p:nvPicPr>
            <p:cNvPr id="7" name="그림 6" descr="핑크, 그래픽, 클립아트, 하트이(가) 표시된 사진&#10;&#10;자동 생성된 설명">
              <a:extLst>
                <a:ext uri="{FF2B5EF4-FFF2-40B4-BE49-F238E27FC236}">
                  <a16:creationId xmlns:a16="http://schemas.microsoft.com/office/drawing/2014/main" id="{3FAFE128-6D31-1352-60B1-1AB14494E5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50086" y="2993009"/>
              <a:ext cx="1867611" cy="1812192"/>
            </a:xfrm>
            <a:prstGeom prst="rect">
              <a:avLst/>
            </a:prstGeom>
          </p:spPr>
        </p:pic>
        <p:pic>
          <p:nvPicPr>
            <p:cNvPr id="10" name="그림 9" descr="핑크, 그래픽, 클립아트, 하트이(가) 표시된 사진&#10;&#10;자동 생성된 설명">
              <a:extLst>
                <a:ext uri="{FF2B5EF4-FFF2-40B4-BE49-F238E27FC236}">
                  <a16:creationId xmlns:a16="http://schemas.microsoft.com/office/drawing/2014/main" id="{473CD523-F823-CD4E-0F68-7BB850E12E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18467" y="4233745"/>
              <a:ext cx="1333546" cy="1293975"/>
            </a:xfrm>
            <a:prstGeom prst="rect">
              <a:avLst/>
            </a:prstGeom>
          </p:spPr>
        </p:pic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83DA9840-718F-A07F-366C-5A98FA855525}"/>
              </a:ext>
            </a:extLst>
          </p:cNvPr>
          <p:cNvGrpSpPr/>
          <p:nvPr/>
        </p:nvGrpSpPr>
        <p:grpSpPr>
          <a:xfrm flipH="1">
            <a:off x="6019405" y="865189"/>
            <a:ext cx="823207" cy="748137"/>
            <a:chOff x="897956" y="2993009"/>
            <a:chExt cx="3054057" cy="2775553"/>
          </a:xfrm>
        </p:grpSpPr>
        <p:pic>
          <p:nvPicPr>
            <p:cNvPr id="15" name="그림 14" descr="다채로움, 그래픽, 상징, 원이(가) 표시된 사진&#10;&#10;자동 생성된 설명">
              <a:extLst>
                <a:ext uri="{FF2B5EF4-FFF2-40B4-BE49-F238E27FC236}">
                  <a16:creationId xmlns:a16="http://schemas.microsoft.com/office/drawing/2014/main" id="{C31ABBED-C4E8-C51C-B374-A09B6339CD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8536244">
              <a:off x="1044012" y="4021581"/>
              <a:ext cx="1341133" cy="1108374"/>
            </a:xfrm>
            <a:prstGeom prst="rect">
              <a:avLst/>
            </a:prstGeom>
          </p:spPr>
        </p:pic>
        <p:pic>
          <p:nvPicPr>
            <p:cNvPr id="16" name="그림 15" descr="다채로움, 그래픽, 상징, 원이(가) 표시된 사진&#10;&#10;자동 생성된 설명">
              <a:extLst>
                <a:ext uri="{FF2B5EF4-FFF2-40B4-BE49-F238E27FC236}">
                  <a16:creationId xmlns:a16="http://schemas.microsoft.com/office/drawing/2014/main" id="{89D817B0-85FF-179A-D95C-920D79D5DD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7456885">
              <a:off x="2218917" y="4748265"/>
              <a:ext cx="1117249" cy="923346"/>
            </a:xfrm>
            <a:prstGeom prst="rect">
              <a:avLst/>
            </a:prstGeom>
          </p:spPr>
        </p:pic>
        <p:pic>
          <p:nvPicPr>
            <p:cNvPr id="17" name="그림 16" descr="다채로움, 그래픽, 상징, 원이(가) 표시된 사진&#10;&#10;자동 생성된 설명">
              <a:extLst>
                <a:ext uri="{FF2B5EF4-FFF2-40B4-BE49-F238E27FC236}">
                  <a16:creationId xmlns:a16="http://schemas.microsoft.com/office/drawing/2014/main" id="{4BA235B1-D3E9-37A7-2E48-D02433054C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643852">
              <a:off x="897956" y="3346757"/>
              <a:ext cx="1341133" cy="1108374"/>
            </a:xfrm>
            <a:prstGeom prst="rect">
              <a:avLst/>
            </a:prstGeom>
          </p:spPr>
        </p:pic>
        <p:pic>
          <p:nvPicPr>
            <p:cNvPr id="18" name="그림 17" descr="핑크, 그래픽, 클립아트, 하트이(가) 표시된 사진&#10;&#10;자동 생성된 설명">
              <a:extLst>
                <a:ext uri="{FF2B5EF4-FFF2-40B4-BE49-F238E27FC236}">
                  <a16:creationId xmlns:a16="http://schemas.microsoft.com/office/drawing/2014/main" id="{55AC998C-B1E4-B9DD-31B5-DDA1F36B5E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50086" y="2993009"/>
              <a:ext cx="1867611" cy="1812192"/>
            </a:xfrm>
            <a:prstGeom prst="rect">
              <a:avLst/>
            </a:prstGeom>
          </p:spPr>
        </p:pic>
        <p:pic>
          <p:nvPicPr>
            <p:cNvPr id="19" name="그림 18" descr="핑크, 그래픽, 클립아트, 하트이(가) 표시된 사진&#10;&#10;자동 생성된 설명">
              <a:extLst>
                <a:ext uri="{FF2B5EF4-FFF2-40B4-BE49-F238E27FC236}">
                  <a16:creationId xmlns:a16="http://schemas.microsoft.com/office/drawing/2014/main" id="{80F019CD-3326-DAAA-7837-E56FA4B8BA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18467" y="4233745"/>
              <a:ext cx="1333546" cy="1293975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BB1C55E5-A4A6-B3B4-0CA5-6F6C24EBC93F}"/>
              </a:ext>
            </a:extLst>
          </p:cNvPr>
          <p:cNvSpPr txBox="1"/>
          <p:nvPr/>
        </p:nvSpPr>
        <p:spPr>
          <a:xfrm>
            <a:off x="58389" y="323928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특별한 날 모아모아 놀이로 가득 찬 열 두 달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– 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국경일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– 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제헌절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제헌절 말놀이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)</a:t>
            </a:r>
            <a:endParaRPr lang="ko-KR" altLang="en-US" sz="1200" dirty="0">
              <a:ln w="34925">
                <a:noFill/>
              </a:ln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" name="TextBox 23">
            <a:extLst>
              <a:ext uri="{FF2B5EF4-FFF2-40B4-BE49-F238E27FC236}">
                <a16:creationId xmlns:a16="http://schemas.microsoft.com/office/drawing/2014/main" id="{D84292F3-A966-6C35-EA00-1728BE0718E1}"/>
              </a:ext>
            </a:extLst>
          </p:cNvPr>
          <p:cNvSpPr txBox="1"/>
          <p:nvPr/>
        </p:nvSpPr>
        <p:spPr>
          <a:xfrm>
            <a:off x="742349" y="1870866"/>
            <a:ext cx="55072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띠 모양 카드 두 </a:t>
            </a:r>
            <a:r>
              <a:rPr lang="ko-KR" altLang="en-US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개를 풀로 붙여 </a:t>
            </a:r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하나의 긴 카드로 만듭니다</a:t>
            </a:r>
            <a:r>
              <a:rPr lang="en-US" altLang="ko-KR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.</a:t>
            </a:r>
          </a:p>
          <a:p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빈 칸에는 제헌절과 관련된 다른 단어와 그림을 넣어 사용합니다</a:t>
            </a:r>
            <a:r>
              <a:rPr lang="en-US" altLang="ko-KR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.</a:t>
            </a:r>
          </a:p>
        </p:txBody>
      </p:sp>
      <p:pic>
        <p:nvPicPr>
          <p:cNvPr id="3" name="그림 2" descr="핑크, 그래픽, 클립아트, 하트이(가) 표시된 사진&#10;&#10;자동 생성된 설명">
            <a:extLst>
              <a:ext uri="{FF2B5EF4-FFF2-40B4-BE49-F238E27FC236}">
                <a16:creationId xmlns:a16="http://schemas.microsoft.com/office/drawing/2014/main" id="{0FBD56C3-824A-C750-FF44-C11B4679C8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160" y="1862446"/>
            <a:ext cx="317189" cy="307777"/>
          </a:xfrm>
          <a:prstGeom prst="rect">
            <a:avLst/>
          </a:prstGeom>
        </p:spPr>
      </p:pic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153E4235-8B3B-4B26-B480-8424340A1D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7010524"/>
              </p:ext>
            </p:extLst>
          </p:nvPr>
        </p:nvGraphicFramePr>
        <p:xfrm>
          <a:off x="380138" y="3785601"/>
          <a:ext cx="6097724" cy="1954875"/>
        </p:xfrm>
        <a:graphic>
          <a:graphicData uri="http://schemas.openxmlformats.org/drawingml/2006/table">
            <a:tbl>
              <a:tblPr/>
              <a:tblGrid>
                <a:gridCol w="1150153">
                  <a:extLst>
                    <a:ext uri="{9D8B030D-6E8A-4147-A177-3AD203B41FA5}">
                      <a16:colId xmlns:a16="http://schemas.microsoft.com/office/drawing/2014/main" val="500904645"/>
                    </a:ext>
                  </a:extLst>
                </a:gridCol>
                <a:gridCol w="1150153">
                  <a:extLst>
                    <a:ext uri="{9D8B030D-6E8A-4147-A177-3AD203B41FA5}">
                      <a16:colId xmlns:a16="http://schemas.microsoft.com/office/drawing/2014/main" val="2697858189"/>
                    </a:ext>
                  </a:extLst>
                </a:gridCol>
                <a:gridCol w="1150153">
                  <a:extLst>
                    <a:ext uri="{9D8B030D-6E8A-4147-A177-3AD203B41FA5}">
                      <a16:colId xmlns:a16="http://schemas.microsoft.com/office/drawing/2014/main" val="2039286301"/>
                    </a:ext>
                  </a:extLst>
                </a:gridCol>
                <a:gridCol w="1150153">
                  <a:extLst>
                    <a:ext uri="{9D8B030D-6E8A-4147-A177-3AD203B41FA5}">
                      <a16:colId xmlns:a16="http://schemas.microsoft.com/office/drawing/2014/main" val="3970238757"/>
                    </a:ext>
                  </a:extLst>
                </a:gridCol>
                <a:gridCol w="1150153">
                  <a:extLst>
                    <a:ext uri="{9D8B030D-6E8A-4147-A177-3AD203B41FA5}">
                      <a16:colId xmlns:a16="http://schemas.microsoft.com/office/drawing/2014/main" val="1354769874"/>
                    </a:ext>
                  </a:extLst>
                </a:gridCol>
                <a:gridCol w="346959">
                  <a:extLst>
                    <a:ext uri="{9D8B030D-6E8A-4147-A177-3AD203B41FA5}">
                      <a16:colId xmlns:a16="http://schemas.microsoft.com/office/drawing/2014/main" val="2736891048"/>
                    </a:ext>
                  </a:extLst>
                </a:gridCol>
              </a:tblGrid>
              <a:tr h="126729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6021" marR="56021" marT="15488" marB="15488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6021" marR="56021" marT="15488" marB="154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6021" marR="56021" marT="15488" marB="154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6021" marR="56021" marT="15488" marB="154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6021" marR="56021" marT="15488" marB="154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한컴 윤고딕 760"/>
                          <a:ea typeface="한컴 윤고딕 760"/>
                        </a:rPr>
                        <a:t>풀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한컴 윤고딕 760"/>
                          <a:ea typeface="한컴 윤고딕 760"/>
                        </a:rPr>
                        <a:t>로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한컴 윤고딕 760"/>
                          <a:ea typeface="한컴 윤고딕 760"/>
                        </a:rPr>
                        <a:t>붙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한컴 윤고딕 760"/>
                          <a:ea typeface="한컴 윤고딕 760"/>
                        </a:rPr>
                        <a:t>이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한컴 윤고딕 760"/>
                          <a:ea typeface="한컴 윤고딕 760"/>
                        </a:rPr>
                        <a:t>기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6021" marR="56021" marT="15488" marB="154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9041693"/>
                  </a:ext>
                </a:extLst>
              </a:tr>
              <a:tr h="68757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900" kern="0" spc="0">
                          <a:solidFill>
                            <a:srgbClr val="000000"/>
                          </a:solidFill>
                          <a:effectLst/>
                          <a:latin typeface="한컴 윤고딕 760"/>
                          <a:ea typeface="한컴 윤고딕 760"/>
                        </a:rPr>
                        <a:t>국민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6021" marR="56021" marT="15488" marB="15488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900" kern="0" spc="0">
                          <a:solidFill>
                            <a:srgbClr val="000000"/>
                          </a:solidFill>
                          <a:effectLst/>
                          <a:latin typeface="한컴 윤고딕 760"/>
                          <a:ea typeface="한컴 윤고딕 760"/>
                        </a:rPr>
                        <a:t>자유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6021" marR="56021" marT="15488" marB="154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900" kern="0" spc="0" dirty="0">
                          <a:solidFill>
                            <a:srgbClr val="000000"/>
                          </a:solidFill>
                          <a:effectLst/>
                          <a:latin typeface="한컴 윤고딕 760"/>
                          <a:ea typeface="한컴 윤고딕 760"/>
                        </a:rPr>
                        <a:t>안전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6021" marR="56021" marT="15488" marB="154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900" kern="0" spc="0">
                          <a:solidFill>
                            <a:srgbClr val="000000"/>
                          </a:solidFill>
                          <a:effectLst/>
                          <a:latin typeface="한컴 윤고딕 760"/>
                          <a:ea typeface="한컴 윤고딕 760"/>
                        </a:rPr>
                        <a:t>건강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6021" marR="56021" marT="15488" marB="154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900" kern="0" spc="0" dirty="0">
                          <a:solidFill>
                            <a:srgbClr val="000000"/>
                          </a:solidFill>
                          <a:effectLst/>
                          <a:latin typeface="한컴 윤고딕 760"/>
                          <a:ea typeface="한컴 윤고딕 760"/>
                        </a:rPr>
                        <a:t>평화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6021" marR="56021" marT="15488" marB="154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047414"/>
                  </a:ext>
                </a:extLst>
              </a:tr>
            </a:tbl>
          </a:graphicData>
        </a:graphic>
      </p:graphicFrame>
      <p:sp>
        <p:nvSpPr>
          <p:cNvPr id="21" name="Rectangle 1">
            <a:extLst>
              <a:ext uri="{FF2B5EF4-FFF2-40B4-BE49-F238E27FC236}">
                <a16:creationId xmlns:a16="http://schemas.microsoft.com/office/drawing/2014/main" id="{3E3EDEE5-552C-48BC-9C04-013398F6B4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488" y="4930874"/>
            <a:ext cx="1847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latin typeface="+mj-ea"/>
              <a:ea typeface="+mj-ea"/>
            </a:endParaRPr>
          </a:p>
        </p:txBody>
      </p:sp>
      <p:graphicFrame>
        <p:nvGraphicFramePr>
          <p:cNvPr id="22" name="표 21">
            <a:extLst>
              <a:ext uri="{FF2B5EF4-FFF2-40B4-BE49-F238E27FC236}">
                <a16:creationId xmlns:a16="http://schemas.microsoft.com/office/drawing/2014/main" id="{D26D9CBD-8545-4A0A-A195-B7229728D5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1034830"/>
              </p:ext>
            </p:extLst>
          </p:nvPr>
        </p:nvGraphicFramePr>
        <p:xfrm>
          <a:off x="384175" y="6084497"/>
          <a:ext cx="5915025" cy="1959057"/>
        </p:xfrm>
        <a:graphic>
          <a:graphicData uri="http://schemas.openxmlformats.org/drawingml/2006/table">
            <a:tbl>
              <a:tblPr/>
              <a:tblGrid>
                <a:gridCol w="1183005">
                  <a:extLst>
                    <a:ext uri="{9D8B030D-6E8A-4147-A177-3AD203B41FA5}">
                      <a16:colId xmlns:a16="http://schemas.microsoft.com/office/drawing/2014/main" val="2162791069"/>
                    </a:ext>
                  </a:extLst>
                </a:gridCol>
                <a:gridCol w="1183005">
                  <a:extLst>
                    <a:ext uri="{9D8B030D-6E8A-4147-A177-3AD203B41FA5}">
                      <a16:colId xmlns:a16="http://schemas.microsoft.com/office/drawing/2014/main" val="1253810350"/>
                    </a:ext>
                  </a:extLst>
                </a:gridCol>
                <a:gridCol w="1183005">
                  <a:extLst>
                    <a:ext uri="{9D8B030D-6E8A-4147-A177-3AD203B41FA5}">
                      <a16:colId xmlns:a16="http://schemas.microsoft.com/office/drawing/2014/main" val="3882538045"/>
                    </a:ext>
                  </a:extLst>
                </a:gridCol>
                <a:gridCol w="1183005">
                  <a:extLst>
                    <a:ext uri="{9D8B030D-6E8A-4147-A177-3AD203B41FA5}">
                      <a16:colId xmlns:a16="http://schemas.microsoft.com/office/drawing/2014/main" val="4087035559"/>
                    </a:ext>
                  </a:extLst>
                </a:gridCol>
                <a:gridCol w="1183005">
                  <a:extLst>
                    <a:ext uri="{9D8B030D-6E8A-4147-A177-3AD203B41FA5}">
                      <a16:colId xmlns:a16="http://schemas.microsoft.com/office/drawing/2014/main" val="4289291335"/>
                    </a:ext>
                  </a:extLst>
                </a:gridCol>
              </a:tblGrid>
              <a:tr h="127000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9401" marR="59401" marT="16423" marB="16423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9401" marR="59401" marT="16423" marB="164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9401" marR="59401" marT="16423" marB="164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9401" marR="59401" marT="16423" marB="164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9401" marR="59401" marT="16423" marB="164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1465772"/>
                  </a:ext>
                </a:extLst>
              </a:tr>
              <a:tr h="68904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3100" kern="0" spc="0">
                          <a:solidFill>
                            <a:srgbClr val="000000"/>
                          </a:solidFill>
                          <a:effectLst/>
                          <a:latin typeface="한컴 윤고딕 760"/>
                          <a:ea typeface="한컴 윤고딕 760"/>
                        </a:rPr>
                        <a:t>도움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9401" marR="59401" marT="16423" marB="16423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31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9401" marR="59401" marT="16423" marB="164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31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9401" marR="59401" marT="16423" marB="164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31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9401" marR="59401" marT="16423" marB="164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31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9401" marR="59401" marT="16423" marB="164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6990418"/>
                  </a:ext>
                </a:extLst>
              </a:tr>
            </a:tbl>
          </a:graphicData>
        </a:graphic>
      </p:graphicFrame>
      <p:sp>
        <p:nvSpPr>
          <p:cNvPr id="24" name="Rectangle 2">
            <a:extLst>
              <a:ext uri="{FF2B5EF4-FFF2-40B4-BE49-F238E27FC236}">
                <a16:creationId xmlns:a16="http://schemas.microsoft.com/office/drawing/2014/main" id="{71070C85-8F89-48B3-AD7E-67BD62B293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175" y="6158456"/>
            <a:ext cx="1847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latin typeface="+mj-ea"/>
              <a:ea typeface="+mj-ea"/>
            </a:endParaRP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65EEE83A-0821-4C17-9C5A-CD276C21E0F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-1" r="85673" b="-370"/>
          <a:stretch/>
        </p:blipFill>
        <p:spPr>
          <a:xfrm>
            <a:off x="425160" y="4030406"/>
            <a:ext cx="982549" cy="900468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B8906601-DAED-4E62-B305-4F680A5F6F1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622" t="-887" r="68178" b="1"/>
          <a:stretch/>
        </p:blipFill>
        <p:spPr>
          <a:xfrm>
            <a:off x="1590282" y="4030406"/>
            <a:ext cx="1042416" cy="905115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2BE6DD0B-ABE1-4B27-BCB7-D8DBB1AE849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4258" t="451" r="51415" b="801"/>
          <a:stretch/>
        </p:blipFill>
        <p:spPr>
          <a:xfrm>
            <a:off x="2777156" y="4045250"/>
            <a:ext cx="982549" cy="885925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C50B1653-ED5F-42DF-A557-C54FF6C895A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1200" t="1251" r="33600" b="1"/>
          <a:stretch/>
        </p:blipFill>
        <p:spPr>
          <a:xfrm>
            <a:off x="3904163" y="4009464"/>
            <a:ext cx="1042416" cy="885925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B634AD60-A2A4-477D-BC4D-31DFADDBB18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8622" t="1251" r="17051" b="1"/>
          <a:stretch/>
        </p:blipFill>
        <p:spPr>
          <a:xfrm>
            <a:off x="5031170" y="4003669"/>
            <a:ext cx="982549" cy="885925"/>
          </a:xfrm>
          <a:prstGeom prst="rect">
            <a:avLst/>
          </a:prstGeom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979E5429-9243-4546-A45C-3A33AE5E091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4800" t="1251" b="1"/>
          <a:stretch/>
        </p:blipFill>
        <p:spPr>
          <a:xfrm>
            <a:off x="433421" y="6332312"/>
            <a:ext cx="1042416" cy="88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334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54</Words>
  <Application>Microsoft Office PowerPoint</Application>
  <PresentationFormat>A4 용지(210x297mm)</PresentationFormat>
  <Paragraphs>15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맑은 고딕</vt:lpstr>
      <vt:lpstr>맑은 고딕</vt:lpstr>
      <vt:lpstr>Arial</vt:lpstr>
      <vt:lpstr>한컴 윤고딕 760</vt:lpstr>
      <vt:lpstr>함초롬바탕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권혜원</dc:creator>
  <cp:lastModifiedBy>User</cp:lastModifiedBy>
  <cp:revision>15</cp:revision>
  <dcterms:created xsi:type="dcterms:W3CDTF">2024-05-07T04:08:27Z</dcterms:created>
  <dcterms:modified xsi:type="dcterms:W3CDTF">2024-11-16T12:06:55Z</dcterms:modified>
</cp:coreProperties>
</file>