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0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332D8-B014-4948-91E3-FA3CBFBF8521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9C21F-6A7A-477C-AA79-CC6369464E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7473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942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44A87E-9738-45D9-AA45-E756D631C4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7877658-1DE1-4183-9ADB-79E1DEB18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1F83A84-2E30-4B0E-BC2A-730B03124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040D-9DE0-4664-BFCC-9BB7E032E3C4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CD5F74E-CCB2-4B96-A389-2D023A9D0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D08750-F04A-4343-A8D1-2C13F17EE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FC8-CD15-45A1-9383-73257E52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0501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35BDDB-3CCC-43EC-B3B4-4B5D3208D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6031B29-637F-4F3F-8B20-340667DBA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07E3E56-672E-4A2E-9E50-3044687DC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040D-9DE0-4664-BFCC-9BB7E032E3C4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7980AB9-079F-49FC-BA7B-715A14031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0D5B7F8-43CE-4F21-BE88-9DF8A1770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FC8-CD15-45A1-9383-73257E52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395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C80D4F-D162-4ECE-8BC3-0F0D9F250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343899B-4018-4CB9-AD20-B7E9DE618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D30BEFE-A54A-4D80-B36D-71034C47A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040D-9DE0-4664-BFCC-9BB7E032E3C4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C0576A-4EDA-4D7C-A101-87F21A324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49069C-2DCD-4B78-AEE5-4AA2590BB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FC8-CD15-45A1-9383-73257E52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0081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9C1910-6C51-43B1-B04A-478651670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FAF4CDC-21C1-4B5D-B4F6-2ECD10BF8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A089278-905D-4ACE-B946-A24830C5A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3B3B87-3664-4D17-9B22-A786A0334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040D-9DE0-4664-BFCC-9BB7E032E3C4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DC36F7B-8CA7-4116-95C9-5251BFE5B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E7CBEBC-F63A-4B5A-80BD-8C522AE54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FC8-CD15-45A1-9383-73257E52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9891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FF059C-07C9-4DD9-8BF1-472861830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10FDC6-2CE4-4A69-BA7E-21342F79A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9DA2BFA-9ED9-47B2-ACBB-02AFB639A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C83C13A-B37A-47BD-A6E6-7066CA4F0B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59BFA64-86FF-4BC2-BF35-886E3BE7EB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30FF188-8F9A-4527-BFCC-8EFB19B4E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040D-9DE0-4664-BFCC-9BB7E032E3C4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9E7B335-896B-4AEA-B987-DA86DA28D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33581D2-9EC3-4BBC-BE72-5115A4CC8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FC8-CD15-45A1-9383-73257E52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667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8CCE1E-886E-4DFD-B21E-8525E8CD0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9D4FBCF-428F-4E36-BE8E-DB896131D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040D-9DE0-4664-BFCC-9BB7E032E3C4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76FDD1C-95AC-45C9-9946-EF90BF9BC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0EE35F1-6B2B-4579-BA7B-27510098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FC8-CD15-45A1-9383-73257E52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9992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B09649-1279-45F3-A04F-AC5117466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040D-9DE0-4664-BFCC-9BB7E032E3C4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73AA3DF-DDD4-4306-A1A5-162B7D64E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5DA60E0-1637-4264-A3F3-2DE652E91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FC8-CD15-45A1-9383-73257E52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172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FA6A3B-5DB9-4F29-86C8-6FCF2A236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AC920FF-F46C-4B03-AA16-F20F9111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C16B9E9-CEF8-4717-B9BE-252C738B51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2667043-48B4-423C-A259-3A5F2921D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040D-9DE0-4664-BFCC-9BB7E032E3C4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41E14B3-8F7C-4BAB-B97E-BBE3465E4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F83E7A7-0C34-4567-84E3-4287CE3BA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FC8-CD15-45A1-9383-73257E52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37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5E2D4AF-23BE-4981-9B82-9B4FB1CEF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7E733E6-7197-4B98-918E-290D3A7CC4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1E72F4-B28D-46EB-A66D-B98000EAA6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1CB069-5375-40E1-A0BF-6BC4714E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040D-9DE0-4664-BFCC-9BB7E032E3C4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A081957-C79C-4F2F-9391-F86C16478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A372ADE-E6D3-4221-BB63-8B86E91CD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FC8-CD15-45A1-9383-73257E52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049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C0713B-60F1-4FC3-81C7-AFBC418F8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C1CD44B-E820-48B4-A220-29821D8EE9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811B6E-5FD0-4238-8DBC-3791EBCA5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040D-9DE0-4664-BFCC-9BB7E032E3C4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E81547-E266-4260-84BF-8048A5CEC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0E80307-2B0C-4469-BDCB-1F32BAFAA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FC8-CD15-45A1-9383-73257E52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011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15C9F61-C39F-416F-BCFC-481147734A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D9F99AE-E73B-40D5-8574-B211DB7AD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479FA3A-9635-4909-8DC9-1BDEA9E47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040D-9DE0-4664-BFCC-9BB7E032E3C4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B53F220-1FE5-4CAA-8614-57C004B3B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C56C258-537C-405D-A47B-8412A1692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FC8-CD15-45A1-9383-73257E52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0739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3D68DD-7DD2-4187-B2F0-305C3BBC1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693F29E-46C1-4599-8E2C-037A200B2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1C875B-BA27-4D86-90E7-0E49CE91E5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1040D-9DE0-4664-BFCC-9BB7E032E3C4}" type="datetimeFigureOut">
              <a:rPr lang="ko-KR" altLang="en-US" smtClean="0"/>
              <a:t>2024-09-26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956CC0-6530-41E9-B31E-CBBFA8A7E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E5C516-692F-4443-BEF7-7A912C396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1BFC8-CD15-45A1-9383-73257E52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271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>
            <a:extLst>
              <a:ext uri="{FF2B5EF4-FFF2-40B4-BE49-F238E27FC236}">
                <a16:creationId xmlns:a16="http://schemas.microsoft.com/office/drawing/2014/main" id="{10259998-E449-4222-A830-D1911993F3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446" y="937331"/>
            <a:ext cx="8476879" cy="5990194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AE6443B3-9F72-9AAB-6B1B-23A673E2E96E}"/>
              </a:ext>
            </a:extLst>
          </p:cNvPr>
          <p:cNvSpPr/>
          <p:nvPr/>
        </p:nvSpPr>
        <p:spPr>
          <a:xfrm>
            <a:off x="1699846" y="345484"/>
            <a:ext cx="8845062" cy="740699"/>
          </a:xfrm>
          <a:prstGeom prst="rect">
            <a:avLst/>
          </a:prstGeom>
          <a:solidFill>
            <a:srgbClr val="FDE3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69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2615316" y="365729"/>
            <a:ext cx="7123686" cy="66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738">
                <a:ln w="34925">
                  <a:noFill/>
                </a:ln>
                <a:solidFill>
                  <a:schemeClr val="tx1"/>
                </a:solidFill>
                <a:latin typeface="Sandoll 크림빵 TTF" panose="020B0600000101010101" pitchFamily="50" charset="-127"/>
                <a:ea typeface="Sandoll 크림빵 TTF" panose="020B0600000101010101" pitchFamily="50" charset="-127"/>
              </a:rPr>
              <a:t>태극기 색칠</a:t>
            </a:r>
            <a:endParaRPr lang="ko-KR" altLang="en-US" sz="3738" dirty="0">
              <a:ln w="34925">
                <a:noFill/>
              </a:ln>
              <a:solidFill>
                <a:schemeClr val="tx1"/>
              </a:solidFill>
              <a:latin typeface="Sandoll 크림빵 TTF" panose="020B0600000101010101" pitchFamily="50" charset="-127"/>
              <a:ea typeface="Sandoll 크림빵 TTF" panose="020B0600000101010101" pitchFamily="50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B79AFC-610F-7989-139C-548F99464865}"/>
              </a:ext>
            </a:extLst>
          </p:cNvPr>
          <p:cNvGrpSpPr/>
          <p:nvPr/>
        </p:nvGrpSpPr>
        <p:grpSpPr>
          <a:xfrm>
            <a:off x="2079316" y="355987"/>
            <a:ext cx="1100719" cy="759212"/>
            <a:chOff x="897956" y="2993009"/>
            <a:chExt cx="3054057" cy="2775553"/>
          </a:xfrm>
        </p:grpSpPr>
        <p:pic>
          <p:nvPicPr>
            <p:cNvPr id="9" name="그림 8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BC9D94B2-03E0-0046-9B6F-DC97E2F3B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536244">
              <a:off x="1044012" y="4021581"/>
              <a:ext cx="1341133" cy="1108374"/>
            </a:xfrm>
            <a:prstGeom prst="rect">
              <a:avLst/>
            </a:prstGeom>
          </p:spPr>
        </p:pic>
        <p:pic>
          <p:nvPicPr>
            <p:cNvPr id="11" name="그림 10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DB6C5326-5DE4-0029-CE1F-919EF1B3C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456885">
              <a:off x="2218917" y="4748265"/>
              <a:ext cx="1117249" cy="923346"/>
            </a:xfrm>
            <a:prstGeom prst="rect">
              <a:avLst/>
            </a:prstGeom>
          </p:spPr>
        </p:pic>
        <p:pic>
          <p:nvPicPr>
            <p:cNvPr id="12" name="그림 11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45F286F0-5178-3FBE-0F6F-96C4B8AD1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643852">
              <a:off x="897956" y="3346757"/>
              <a:ext cx="1341133" cy="1108374"/>
            </a:xfrm>
            <a:prstGeom prst="rect">
              <a:avLst/>
            </a:prstGeom>
          </p:spPr>
        </p:pic>
        <p:pic>
          <p:nvPicPr>
            <p:cNvPr id="7" name="그림 6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3FAFE128-6D31-1352-60B1-1AB14494E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50086" y="2993009"/>
              <a:ext cx="1867611" cy="1812192"/>
            </a:xfrm>
            <a:prstGeom prst="rect">
              <a:avLst/>
            </a:prstGeom>
          </p:spPr>
        </p:pic>
        <p:pic>
          <p:nvPicPr>
            <p:cNvPr id="10" name="그림 9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473CD523-F823-CD4E-0F68-7BB850E12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18467" y="4233745"/>
              <a:ext cx="1333546" cy="1293975"/>
            </a:xfrm>
            <a:prstGeom prst="rect">
              <a:avLst/>
            </a:prstGeom>
          </p:spPr>
        </p:pic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83DA9840-718F-A07F-366C-5A98FA855525}"/>
              </a:ext>
            </a:extLst>
          </p:cNvPr>
          <p:cNvGrpSpPr/>
          <p:nvPr/>
        </p:nvGrpSpPr>
        <p:grpSpPr>
          <a:xfrm flipH="1">
            <a:off x="9208138" y="355987"/>
            <a:ext cx="1061726" cy="740699"/>
            <a:chOff x="897956" y="2993009"/>
            <a:chExt cx="3054057" cy="2775553"/>
          </a:xfrm>
        </p:grpSpPr>
        <p:pic>
          <p:nvPicPr>
            <p:cNvPr id="15" name="그림 14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C31ABBED-C4E8-C51C-B374-A09B6339C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536244">
              <a:off x="1044012" y="4021581"/>
              <a:ext cx="1341133" cy="1108374"/>
            </a:xfrm>
            <a:prstGeom prst="rect">
              <a:avLst/>
            </a:prstGeom>
          </p:spPr>
        </p:pic>
        <p:pic>
          <p:nvPicPr>
            <p:cNvPr id="16" name="그림 15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89D817B0-85FF-179A-D95C-920D79D5D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456885">
              <a:off x="2218917" y="4748265"/>
              <a:ext cx="1117249" cy="923346"/>
            </a:xfrm>
            <a:prstGeom prst="rect">
              <a:avLst/>
            </a:prstGeom>
          </p:spPr>
        </p:pic>
        <p:pic>
          <p:nvPicPr>
            <p:cNvPr id="17" name="그림 16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4BA235B1-D3E9-37A7-2E48-D02433054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643852">
              <a:off x="897956" y="3346757"/>
              <a:ext cx="1341133" cy="1108374"/>
            </a:xfrm>
            <a:prstGeom prst="rect">
              <a:avLst/>
            </a:prstGeom>
          </p:spPr>
        </p:pic>
        <p:pic>
          <p:nvPicPr>
            <p:cNvPr id="18" name="그림 17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55AC998C-B1E4-B9DD-31B5-DDA1F36B5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50086" y="2993009"/>
              <a:ext cx="1867611" cy="1812192"/>
            </a:xfrm>
            <a:prstGeom prst="rect">
              <a:avLst/>
            </a:prstGeom>
          </p:spPr>
        </p:pic>
        <p:pic>
          <p:nvPicPr>
            <p:cNvPr id="19" name="그림 18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80F019CD-3326-DAAA-7837-E56FA4B8B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18467" y="4233745"/>
              <a:ext cx="1333546" cy="1293975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1834FFA-F4B1-4280-8EB3-770E2FB5C91F}"/>
              </a:ext>
            </a:extLst>
          </p:cNvPr>
          <p:cNvSpPr txBox="1"/>
          <p:nvPr/>
        </p:nvSpPr>
        <p:spPr>
          <a:xfrm>
            <a:off x="2737499" y="45907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국경일 </a:t>
            </a:r>
            <a:r>
              <a:rPr lang="en-US" altLang="ko-KR" sz="120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 </a:t>
            </a:r>
            <a:r>
              <a:rPr lang="ko-KR" altLang="en-US" sz="120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삼일절 </a:t>
            </a:r>
            <a:r>
              <a:rPr lang="en-US" altLang="ko-KR" sz="120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대한독립만세를 외쳐요</a:t>
            </a:r>
            <a:r>
              <a:rPr lang="en-US" altLang="ko-KR" sz="120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!)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9017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Office PowerPoint</Application>
  <PresentationFormat>와이드스크린</PresentationFormat>
  <Paragraphs>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Arial</vt:lpstr>
      <vt:lpstr>Sandoll 격동고딕2 TTF 04 Rg</vt:lpstr>
      <vt:lpstr>Sandoll 크림빵 TTF</vt:lpstr>
      <vt:lpstr>맑은 고딕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</cp:revision>
  <dcterms:created xsi:type="dcterms:W3CDTF">2024-09-26T01:01:53Z</dcterms:created>
  <dcterms:modified xsi:type="dcterms:W3CDTF">2024-09-26T03:02:13Z</dcterms:modified>
</cp:coreProperties>
</file>