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91" r:id="rId5"/>
    <p:sldId id="292" r:id="rId6"/>
  </p:sldIdLst>
  <p:sldSz cx="6858000" cy="9906000" type="A4"/>
  <p:notesSz cx="6858000" cy="9144000"/>
  <p:embeddedFontLst>
    <p:embeddedFont>
      <p:font typeface="Sandoll 격동고딕2 TTF 04 Rg" panose="00000500000000000000" pitchFamily="2" charset="-127"/>
      <p:regular r:id="rId8"/>
    </p:embeddedFont>
    <p:embeddedFont>
      <p:font typeface="Sandoll 마들렌 TTF" panose="020B0600000101010101" pitchFamily="50" charset="-127"/>
      <p:regular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7A7A7A"/>
    <a:srgbClr val="DED5C6"/>
    <a:srgbClr val="7F7F7F"/>
    <a:srgbClr val="E3A15F"/>
    <a:srgbClr val="CE7924"/>
    <a:srgbClr val="9F3625"/>
    <a:srgbClr val="8ED973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AB119-0627-4273-AFA6-60977ABCDC89}" v="1" dt="2024-11-18T14:00:59.640"/>
  </p1510:revLst>
</p1510:revInfo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61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customXml" Target="../customXml/item3.xml"/><Relationship Id="rId34" Type="http://schemas.microsoft.com/office/2015/10/relationships/revisionInfo" Target="revisionInfo.xml"/><Relationship Id="rId7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28" Type="http://customschemas.google.com/relationships/presentationmetadata" Target="metadata"/><Relationship Id="rId10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ld1218 김영미" userId="bee61839-3fc8-4b6d-8241-7cde1c1e522b" providerId="ADAL" clId="{DECE6AFB-280C-4575-BC47-A293A4D3B460}"/>
    <pc:docChg chg="addSld delSld modSld modSection">
      <pc:chgData name="child1218 김영미" userId="bee61839-3fc8-4b6d-8241-7cde1c1e522b" providerId="ADAL" clId="{DECE6AFB-280C-4575-BC47-A293A4D3B460}" dt="2024-11-18T14:02:27.601" v="5" actId="207"/>
      <pc:docMkLst>
        <pc:docMk/>
      </pc:docMkLst>
      <pc:sldChg chg="modSp mod">
        <pc:chgData name="child1218 김영미" userId="bee61839-3fc8-4b6d-8241-7cde1c1e522b" providerId="ADAL" clId="{DECE6AFB-280C-4575-BC47-A293A4D3B460}" dt="2024-11-18T14:02:10.342" v="3" actId="207"/>
        <pc:sldMkLst>
          <pc:docMk/>
          <pc:sldMk cId="176533412" sldId="291"/>
        </pc:sldMkLst>
        <pc:spChg chg="mod">
          <ac:chgData name="child1218 김영미" userId="bee61839-3fc8-4b6d-8241-7cde1c1e522b" providerId="ADAL" clId="{DECE6AFB-280C-4575-BC47-A293A4D3B460}" dt="2024-11-18T14:02:03.442" v="2" actId="207"/>
          <ac:spMkLst>
            <pc:docMk/>
            <pc:sldMk cId="176533412" sldId="291"/>
            <ac:spMk id="39" creationId="{9CC8E038-370E-4E5B-A5E3-679762040C34}"/>
          </ac:spMkLst>
        </pc:spChg>
        <pc:spChg chg="mod">
          <ac:chgData name="child1218 김영미" userId="bee61839-3fc8-4b6d-8241-7cde1c1e522b" providerId="ADAL" clId="{DECE6AFB-280C-4575-BC47-A293A4D3B460}" dt="2024-11-18T14:02:03.442" v="2" actId="207"/>
          <ac:spMkLst>
            <pc:docMk/>
            <pc:sldMk cId="176533412" sldId="291"/>
            <ac:spMk id="40" creationId="{3D37470C-A6EB-4C3D-A122-249576539B08}"/>
          </ac:spMkLst>
        </pc:spChg>
        <pc:spChg chg="mod">
          <ac:chgData name="child1218 김영미" userId="bee61839-3fc8-4b6d-8241-7cde1c1e522b" providerId="ADAL" clId="{DECE6AFB-280C-4575-BC47-A293A4D3B460}" dt="2024-11-18T14:02:03.442" v="2" actId="207"/>
          <ac:spMkLst>
            <pc:docMk/>
            <pc:sldMk cId="176533412" sldId="291"/>
            <ac:spMk id="41" creationId="{C2D83290-6CB7-4056-9984-023C2D1F5D16}"/>
          </ac:spMkLst>
        </pc:spChg>
        <pc:spChg chg="mod">
          <ac:chgData name="child1218 김영미" userId="bee61839-3fc8-4b6d-8241-7cde1c1e522b" providerId="ADAL" clId="{DECE6AFB-280C-4575-BC47-A293A4D3B460}" dt="2024-11-18T14:02:03.442" v="2" actId="207"/>
          <ac:spMkLst>
            <pc:docMk/>
            <pc:sldMk cId="176533412" sldId="291"/>
            <ac:spMk id="46" creationId="{B85D29C7-9031-4838-A41C-77319418ADDF}"/>
          </ac:spMkLst>
        </pc:spChg>
        <pc:spChg chg="mod">
          <ac:chgData name="child1218 김영미" userId="bee61839-3fc8-4b6d-8241-7cde1c1e522b" providerId="ADAL" clId="{DECE6AFB-280C-4575-BC47-A293A4D3B460}" dt="2024-11-18T14:02:10.342" v="3" actId="207"/>
          <ac:spMkLst>
            <pc:docMk/>
            <pc:sldMk cId="176533412" sldId="291"/>
            <ac:spMk id="52" creationId="{B0B676DE-1D04-4A62-937D-AF1AC6C808AA}"/>
          </ac:spMkLst>
        </pc:spChg>
        <pc:spChg chg="mod">
          <ac:chgData name="child1218 김영미" userId="bee61839-3fc8-4b6d-8241-7cde1c1e522b" providerId="ADAL" clId="{DECE6AFB-280C-4575-BC47-A293A4D3B460}" dt="2024-11-18T14:02:10.342" v="3" actId="207"/>
          <ac:spMkLst>
            <pc:docMk/>
            <pc:sldMk cId="176533412" sldId="291"/>
            <ac:spMk id="53" creationId="{F7E68B5F-A990-482D-88BF-28AC1B963545}"/>
          </ac:spMkLst>
        </pc:spChg>
        <pc:spChg chg="mod">
          <ac:chgData name="child1218 김영미" userId="bee61839-3fc8-4b6d-8241-7cde1c1e522b" providerId="ADAL" clId="{DECE6AFB-280C-4575-BC47-A293A4D3B460}" dt="2024-11-18T14:02:10.342" v="3" actId="207"/>
          <ac:spMkLst>
            <pc:docMk/>
            <pc:sldMk cId="176533412" sldId="291"/>
            <ac:spMk id="54" creationId="{BDB41E98-CC91-4C09-A92E-8E110E3C7283}"/>
          </ac:spMkLst>
        </pc:spChg>
        <pc:spChg chg="mod">
          <ac:chgData name="child1218 김영미" userId="bee61839-3fc8-4b6d-8241-7cde1c1e522b" providerId="ADAL" clId="{DECE6AFB-280C-4575-BC47-A293A4D3B460}" dt="2024-11-18T14:02:10.342" v="3" actId="207"/>
          <ac:spMkLst>
            <pc:docMk/>
            <pc:sldMk cId="176533412" sldId="291"/>
            <ac:spMk id="55" creationId="{3984CEA1-A72D-4961-9C6D-EA2E71E04B73}"/>
          </ac:spMkLst>
        </pc:spChg>
        <pc:grpChg chg="mod">
          <ac:chgData name="child1218 김영미" userId="bee61839-3fc8-4b6d-8241-7cde1c1e522b" providerId="ADAL" clId="{DECE6AFB-280C-4575-BC47-A293A4D3B460}" dt="2024-11-18T14:02:03.442" v="2" actId="207"/>
          <ac:grpSpMkLst>
            <pc:docMk/>
            <pc:sldMk cId="176533412" sldId="291"/>
            <ac:grpSpMk id="36" creationId="{452D669A-1AC8-46F0-924C-10BD0C5A6631}"/>
          </ac:grpSpMkLst>
        </pc:grpChg>
        <pc:grpChg chg="mod">
          <ac:chgData name="child1218 김영미" userId="bee61839-3fc8-4b6d-8241-7cde1c1e522b" providerId="ADAL" clId="{DECE6AFB-280C-4575-BC47-A293A4D3B460}" dt="2024-11-18T14:02:03.442" v="2" actId="207"/>
          <ac:grpSpMkLst>
            <pc:docMk/>
            <pc:sldMk cId="176533412" sldId="291"/>
            <ac:grpSpMk id="37" creationId="{06F7A771-FF37-41AC-AF31-F463ADAB8C0A}"/>
          </ac:grpSpMkLst>
        </pc:grpChg>
        <pc:grpChg chg="mod">
          <ac:chgData name="child1218 김영미" userId="bee61839-3fc8-4b6d-8241-7cde1c1e522b" providerId="ADAL" clId="{DECE6AFB-280C-4575-BC47-A293A4D3B460}" dt="2024-11-18T14:02:03.442" v="2" actId="207"/>
          <ac:grpSpMkLst>
            <pc:docMk/>
            <pc:sldMk cId="176533412" sldId="291"/>
            <ac:grpSpMk id="38" creationId="{D5264F31-78AD-4F13-88ED-80F07C1C95C5}"/>
          </ac:grpSpMkLst>
        </pc:grpChg>
        <pc:grpChg chg="mod">
          <ac:chgData name="child1218 김영미" userId="bee61839-3fc8-4b6d-8241-7cde1c1e522b" providerId="ADAL" clId="{DECE6AFB-280C-4575-BC47-A293A4D3B460}" dt="2024-11-18T14:02:10.342" v="3" actId="207"/>
          <ac:grpSpMkLst>
            <pc:docMk/>
            <pc:sldMk cId="176533412" sldId="291"/>
            <ac:grpSpMk id="49" creationId="{FA6B61B5-B8CD-4CF5-94DF-7EFB2BF05AA5}"/>
          </ac:grpSpMkLst>
        </pc:grpChg>
        <pc:grpChg chg="mod">
          <ac:chgData name="child1218 김영미" userId="bee61839-3fc8-4b6d-8241-7cde1c1e522b" providerId="ADAL" clId="{DECE6AFB-280C-4575-BC47-A293A4D3B460}" dt="2024-11-18T14:02:10.342" v="3" actId="207"/>
          <ac:grpSpMkLst>
            <pc:docMk/>
            <pc:sldMk cId="176533412" sldId="291"/>
            <ac:grpSpMk id="50" creationId="{70EC5415-87F1-47D1-8E28-CAA39CDB4D1C}"/>
          </ac:grpSpMkLst>
        </pc:grpChg>
        <pc:grpChg chg="mod">
          <ac:chgData name="child1218 김영미" userId="bee61839-3fc8-4b6d-8241-7cde1c1e522b" providerId="ADAL" clId="{DECE6AFB-280C-4575-BC47-A293A4D3B460}" dt="2024-11-18T14:02:10.342" v="3" actId="207"/>
          <ac:grpSpMkLst>
            <pc:docMk/>
            <pc:sldMk cId="176533412" sldId="291"/>
            <ac:grpSpMk id="51" creationId="{7F9A20ED-825B-41D4-8A39-BB27147D85DA}"/>
          </ac:grpSpMkLst>
        </pc:grpChg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2876512866" sldId="292"/>
        </pc:sldMkLst>
      </pc:sldChg>
      <pc:sldChg chg="modSp add mod">
        <pc:chgData name="child1218 김영미" userId="bee61839-3fc8-4b6d-8241-7cde1c1e522b" providerId="ADAL" clId="{DECE6AFB-280C-4575-BC47-A293A4D3B460}" dt="2024-11-18T14:02:27.601" v="5" actId="207"/>
        <pc:sldMkLst>
          <pc:docMk/>
          <pc:sldMk cId="3641116520" sldId="292"/>
        </pc:sldMkLst>
        <pc:spChg chg="mod">
          <ac:chgData name="child1218 김영미" userId="bee61839-3fc8-4b6d-8241-7cde1c1e522b" providerId="ADAL" clId="{DECE6AFB-280C-4575-BC47-A293A4D3B460}" dt="2024-11-18T14:02:22.921" v="4" actId="207"/>
          <ac:spMkLst>
            <pc:docMk/>
            <pc:sldMk cId="3641116520" sldId="292"/>
            <ac:spMk id="22" creationId="{A00E9AF5-957B-80D5-3368-DCF430A7A993}"/>
          </ac:spMkLst>
        </pc:spChg>
        <pc:spChg chg="mod">
          <ac:chgData name="child1218 김영미" userId="bee61839-3fc8-4b6d-8241-7cde1c1e522b" providerId="ADAL" clId="{DECE6AFB-280C-4575-BC47-A293A4D3B460}" dt="2024-11-18T14:02:22.921" v="4" actId="207"/>
          <ac:spMkLst>
            <pc:docMk/>
            <pc:sldMk cId="3641116520" sldId="292"/>
            <ac:spMk id="26" creationId="{29F10190-448D-DA98-49C4-571B6911DE0B}"/>
          </ac:spMkLst>
        </pc:spChg>
        <pc:spChg chg="mod">
          <ac:chgData name="child1218 김영미" userId="bee61839-3fc8-4b6d-8241-7cde1c1e522b" providerId="ADAL" clId="{DECE6AFB-280C-4575-BC47-A293A4D3B460}" dt="2024-11-18T14:02:22.921" v="4" actId="207"/>
          <ac:spMkLst>
            <pc:docMk/>
            <pc:sldMk cId="3641116520" sldId="292"/>
            <ac:spMk id="27" creationId="{37052EA9-F18A-7191-9073-036EE00888D5}"/>
          </ac:spMkLst>
        </pc:spChg>
        <pc:spChg chg="mod">
          <ac:chgData name="child1218 김영미" userId="bee61839-3fc8-4b6d-8241-7cde1c1e522b" providerId="ADAL" clId="{DECE6AFB-280C-4575-BC47-A293A4D3B460}" dt="2024-11-18T14:02:22.921" v="4" actId="207"/>
          <ac:spMkLst>
            <pc:docMk/>
            <pc:sldMk cId="3641116520" sldId="292"/>
            <ac:spMk id="28" creationId="{A3676A97-FC31-99FF-534F-2289BCD31B55}"/>
          </ac:spMkLst>
        </pc:spChg>
        <pc:spChg chg="mod">
          <ac:chgData name="child1218 김영미" userId="bee61839-3fc8-4b6d-8241-7cde1c1e522b" providerId="ADAL" clId="{DECE6AFB-280C-4575-BC47-A293A4D3B460}" dt="2024-11-18T14:02:27.601" v="5" actId="207"/>
          <ac:spMkLst>
            <pc:docMk/>
            <pc:sldMk cId="3641116520" sldId="292"/>
            <ac:spMk id="32" creationId="{AEB7F738-1857-7659-4B3B-6BCA6A0E25F9}"/>
          </ac:spMkLst>
        </pc:spChg>
        <pc:spChg chg="mod">
          <ac:chgData name="child1218 김영미" userId="bee61839-3fc8-4b6d-8241-7cde1c1e522b" providerId="ADAL" clId="{DECE6AFB-280C-4575-BC47-A293A4D3B460}" dt="2024-11-18T14:02:27.601" v="5" actId="207"/>
          <ac:spMkLst>
            <pc:docMk/>
            <pc:sldMk cId="3641116520" sldId="292"/>
            <ac:spMk id="33" creationId="{F2F32DB2-BB6E-FFAD-4877-386F272C2035}"/>
          </ac:spMkLst>
        </pc:spChg>
        <pc:spChg chg="mod">
          <ac:chgData name="child1218 김영미" userId="bee61839-3fc8-4b6d-8241-7cde1c1e522b" providerId="ADAL" clId="{DECE6AFB-280C-4575-BC47-A293A4D3B460}" dt="2024-11-18T14:02:27.601" v="5" actId="207"/>
          <ac:spMkLst>
            <pc:docMk/>
            <pc:sldMk cId="3641116520" sldId="292"/>
            <ac:spMk id="34" creationId="{A2AF6F20-084E-5DC2-E18B-C0B95AA42B8A}"/>
          </ac:spMkLst>
        </pc:spChg>
        <pc:spChg chg="mod">
          <ac:chgData name="child1218 김영미" userId="bee61839-3fc8-4b6d-8241-7cde1c1e522b" providerId="ADAL" clId="{DECE6AFB-280C-4575-BC47-A293A4D3B460}" dt="2024-11-18T14:02:27.601" v="5" actId="207"/>
          <ac:spMkLst>
            <pc:docMk/>
            <pc:sldMk cId="3641116520" sldId="292"/>
            <ac:spMk id="35" creationId="{488DADC3-3290-B6D7-5EFD-690CEA024DE8}"/>
          </ac:spMkLst>
        </pc:spChg>
        <pc:grpChg chg="mod">
          <ac:chgData name="child1218 김영미" userId="bee61839-3fc8-4b6d-8241-7cde1c1e522b" providerId="ADAL" clId="{DECE6AFB-280C-4575-BC47-A293A4D3B460}" dt="2024-11-18T14:02:22.921" v="4" actId="207"/>
          <ac:grpSpMkLst>
            <pc:docMk/>
            <pc:sldMk cId="3641116520" sldId="292"/>
            <ac:grpSpMk id="14" creationId="{885AE690-7592-6EFD-FDB7-49B78D24DFC9}"/>
          </ac:grpSpMkLst>
        </pc:grpChg>
        <pc:grpChg chg="mod">
          <ac:chgData name="child1218 김영미" userId="bee61839-3fc8-4b6d-8241-7cde1c1e522b" providerId="ADAL" clId="{DECE6AFB-280C-4575-BC47-A293A4D3B460}" dt="2024-11-18T14:02:22.921" v="4" actId="207"/>
          <ac:grpSpMkLst>
            <pc:docMk/>
            <pc:sldMk cId="3641116520" sldId="292"/>
            <ac:grpSpMk id="20" creationId="{A08DFCF1-8BD0-EA3D-5A35-5AD89E6B7BEB}"/>
          </ac:grpSpMkLst>
        </pc:grpChg>
        <pc:grpChg chg="mod">
          <ac:chgData name="child1218 김영미" userId="bee61839-3fc8-4b6d-8241-7cde1c1e522b" providerId="ADAL" clId="{DECE6AFB-280C-4575-BC47-A293A4D3B460}" dt="2024-11-18T14:02:22.921" v="4" actId="207"/>
          <ac:grpSpMkLst>
            <pc:docMk/>
            <pc:sldMk cId="3641116520" sldId="292"/>
            <ac:grpSpMk id="21" creationId="{E23FA161-7A2F-C619-B0E0-059501AD51B0}"/>
          </ac:grpSpMkLst>
        </pc:grpChg>
        <pc:grpChg chg="mod">
          <ac:chgData name="child1218 김영미" userId="bee61839-3fc8-4b6d-8241-7cde1c1e522b" providerId="ADAL" clId="{DECE6AFB-280C-4575-BC47-A293A4D3B460}" dt="2024-11-18T14:02:27.601" v="5" actId="207"/>
          <ac:grpSpMkLst>
            <pc:docMk/>
            <pc:sldMk cId="3641116520" sldId="292"/>
            <ac:grpSpMk id="29" creationId="{BA5F865A-5C47-5C1D-9FCD-D22650CA8259}"/>
          </ac:grpSpMkLst>
        </pc:grpChg>
        <pc:grpChg chg="mod">
          <ac:chgData name="child1218 김영미" userId="bee61839-3fc8-4b6d-8241-7cde1c1e522b" providerId="ADAL" clId="{DECE6AFB-280C-4575-BC47-A293A4D3B460}" dt="2024-11-18T14:02:27.601" v="5" actId="207"/>
          <ac:grpSpMkLst>
            <pc:docMk/>
            <pc:sldMk cId="3641116520" sldId="292"/>
            <ac:grpSpMk id="30" creationId="{DA3A77C7-C72F-35F0-AD8F-98FFAF84A5F1}"/>
          </ac:grpSpMkLst>
        </pc:grpChg>
        <pc:grpChg chg="mod">
          <ac:chgData name="child1218 김영미" userId="bee61839-3fc8-4b6d-8241-7cde1c1e522b" providerId="ADAL" clId="{DECE6AFB-280C-4575-BC47-A293A4D3B460}" dt="2024-11-18T14:02:27.601" v="5" actId="207"/>
          <ac:grpSpMkLst>
            <pc:docMk/>
            <pc:sldMk cId="3641116520" sldId="292"/>
            <ac:grpSpMk id="31" creationId="{87466B4D-B684-9F93-A86C-C747DC7EC8C1}"/>
          </ac:grpSpMkLst>
        </pc:grpChg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2069468204" sldId="293"/>
        </pc:sldMkLst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72659925" sldId="294"/>
        </pc:sldMkLst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2674607181" sldId="295"/>
        </pc:sldMkLst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2484315516" sldId="296"/>
        </pc:sldMkLst>
      </pc:sldChg>
      <pc:sldChg chg="del">
        <pc:chgData name="child1218 김영미" userId="bee61839-3fc8-4b6d-8241-7cde1c1e522b" providerId="ADAL" clId="{DECE6AFB-280C-4575-BC47-A293A4D3B460}" dt="2024-11-18T14:01:40.468" v="0" actId="47"/>
        <pc:sldMkLst>
          <pc:docMk/>
          <pc:sldMk cId="4055649023" sldId="297"/>
        </pc:sldMkLst>
      </pc:sldChg>
    </pc:docChg>
  </pc:docChgLst>
  <pc:docChgLst>
    <pc:chgData name="child1218 김영미" userId="bee61839-3fc8-4b6d-8241-7cde1c1e522b" providerId="ADAL" clId="{A8DAB119-0627-4273-AFA6-60977ABCDC89}"/>
    <pc:docChg chg="delSld modSection">
      <pc:chgData name="child1218 김영미" userId="bee61839-3fc8-4b6d-8241-7cde1c1e522b" providerId="ADAL" clId="{A8DAB119-0627-4273-AFA6-60977ABCDC89}" dt="2024-11-18T13:57:24.807" v="0" actId="2696"/>
      <pc:docMkLst>
        <pc:docMk/>
      </pc:docMkLst>
      <pc:sldChg chg="del">
        <pc:chgData name="child1218 김영미" userId="bee61839-3fc8-4b6d-8241-7cde1c1e522b" providerId="ADAL" clId="{A8DAB119-0627-4273-AFA6-60977ABCDC89}" dt="2024-11-18T13:57:24.807" v="0" actId="2696"/>
        <pc:sldMkLst>
          <pc:docMk/>
          <pc:sldMk cId="176533412" sldId="2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037052EA-349D-C196-F00D-863E6CD5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93F11F34-002E-F463-48FB-807F3611D6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FEAE7A92-397B-29C0-CEDD-DA8F6222D7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30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놀이명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하나 둘 셋 경칩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!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04636" y="1736865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경칩이 되어 겨울잠에서 깨어나는 동물의 이름을 써주세요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76CD221-53E2-C8DD-0170-7080FB08DB1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21E976E-D2CA-22C8-66A0-8579DFE9D8F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DD087CB-E28C-F642-E754-B813A00C5B6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9ED93-A5F3-DE7C-DDB4-102E76A7E8C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F9CFA102-12E1-8CF8-E076-7F3352368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C348B442-B721-D445-54AD-2C444C1E7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EF5862F2-CE0F-4AF1-80BD-8C56243447E9}"/>
              </a:ext>
            </a:extLst>
          </p:cNvPr>
          <p:cNvGrpSpPr/>
          <p:nvPr/>
        </p:nvGrpSpPr>
        <p:grpSpPr>
          <a:xfrm>
            <a:off x="762759" y="2932723"/>
            <a:ext cx="2475742" cy="3009777"/>
            <a:chOff x="640953" y="1037401"/>
            <a:chExt cx="11072575" cy="515378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E377272B-3359-468B-8452-E1CC25755765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solidFill>
              <a:srgbClr val="00863D"/>
            </a:solidFill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E142C36C-5196-4312-AB86-CCCAFB239CF7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97A02E35-A3F0-4E81-BC08-7543ED80F129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F802390-A91B-415F-88C9-8C0020714B4E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36B6A8AB-ED18-4B4E-97F1-DC57420F56E3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solidFill>
                <a:schemeClr val="bg1"/>
              </a:solidFill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BBFE10B8-02FF-455E-BB86-02237DA8A347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solidFill>
                <a:schemeClr val="bg1"/>
              </a:solidFill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3914B18-C733-430D-A725-07F50949A65C}"/>
              </a:ext>
            </a:extLst>
          </p:cNvPr>
          <p:cNvGrpSpPr/>
          <p:nvPr/>
        </p:nvGrpSpPr>
        <p:grpSpPr>
          <a:xfrm>
            <a:off x="3678265" y="2968825"/>
            <a:ext cx="2475742" cy="3009777"/>
            <a:chOff x="640953" y="1037401"/>
            <a:chExt cx="11072575" cy="5153789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BEFFF49F-34DB-4D42-80B3-D69D650D6089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solidFill>
              <a:srgbClr val="00863D"/>
            </a:solidFill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6D9A8311-DA7A-439B-ABA0-B22F030CC5F9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9DA1B6F0-9EE9-405C-8C4B-9C207FCBB5C5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F7EEB828-F7A6-47D7-9BA6-806BFAF47F76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3129E2D0-6988-4493-9711-9F3D0A4CD0A1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solidFill>
                <a:schemeClr val="bg1"/>
              </a:solidFill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74D1F7E2-C5D2-4B08-A24C-4FD7307EFA7F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solidFill>
                <a:schemeClr val="bg1"/>
              </a:solidFill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52D669A-1AC8-46F0-924C-10BD0C5A6631}"/>
              </a:ext>
            </a:extLst>
          </p:cNvPr>
          <p:cNvGrpSpPr/>
          <p:nvPr/>
        </p:nvGrpSpPr>
        <p:grpSpPr>
          <a:xfrm>
            <a:off x="723643" y="6229257"/>
            <a:ext cx="2475742" cy="3009777"/>
            <a:chOff x="640953" y="1037401"/>
            <a:chExt cx="11072575" cy="5153789"/>
          </a:xfrm>
          <a:noFill/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06F7A771-FF37-41AC-AF31-F463ADAB8C0A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C2D83290-6CB7-4056-9984-023C2D1F5D16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B85D29C7-9031-4838-A41C-77319418ADDF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D5264F31-78AD-4F13-88ED-80F07C1C95C5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9CC8E038-370E-4E5B-A5E3-679762040C34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3D37470C-A6EB-4C3D-A122-249576539B08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FA6B61B5-B8CD-4CF5-94DF-7EFB2BF05AA5}"/>
              </a:ext>
            </a:extLst>
          </p:cNvPr>
          <p:cNvGrpSpPr/>
          <p:nvPr/>
        </p:nvGrpSpPr>
        <p:grpSpPr>
          <a:xfrm>
            <a:off x="3649972" y="6318258"/>
            <a:ext cx="2475742" cy="3009777"/>
            <a:chOff x="640953" y="1037401"/>
            <a:chExt cx="11072575" cy="5153789"/>
          </a:xfrm>
          <a:noFill/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70EC5415-87F1-47D1-8E28-CAA39CDB4D1C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BDB41E98-CC91-4C09-A92E-8E110E3C7283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3984CEA1-A72D-4961-9C6D-EA2E71E04B73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7F9A20ED-825B-41D4-8A39-BB27147D85DA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B0B676DE-1D04-4A62-937D-AF1AC6C808AA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F7E68B5F-A990-482D-88BF-28AC1B963545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055AC7BD-1E8B-5A38-CB19-AA7DFDB76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F3C85FA9-56B6-3ABF-44FA-E875CFB0BC24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4B406F0-8A9F-2895-6741-95353E2AD047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2DD708-034A-D53B-F378-8C1CB8763AE4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놀이명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59E6B1-1D94-AFCE-F05A-91B1A66F88A2}"/>
              </a:ext>
            </a:extLst>
          </p:cNvPr>
          <p:cNvSpPr txBox="1"/>
          <p:nvPr/>
        </p:nvSpPr>
        <p:spPr>
          <a:xfrm>
            <a:off x="-5424" y="722802"/>
            <a:ext cx="6863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하나 둘 셋 경칩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Sandoll 마들렌 TTF" panose="020B0600000101010101" pitchFamily="50" charset="-127"/>
                <a:ea typeface="Sandoll 마들렌 TTF" panose="020B0600000101010101" pitchFamily="50" charset="-127"/>
              </a:rPr>
              <a:t>!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Sandoll 마들렌 TTF" panose="020B0600000101010101" pitchFamily="50" charset="-127"/>
              <a:ea typeface="Sandoll 마들렌 TTF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A20FB8-872B-74EF-2BE1-55E2416C6FED}"/>
              </a:ext>
            </a:extLst>
          </p:cNvPr>
          <p:cNvSpPr txBox="1"/>
          <p:nvPr/>
        </p:nvSpPr>
        <p:spPr>
          <a:xfrm>
            <a:off x="904636" y="1736865"/>
            <a:ext cx="5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경칩이 되어 겨울잠에서 깨어나는 동물의 이름을 써주세요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CEC0917-8CC6-5AA0-58D1-C5DC34248480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62143E00-51A8-0EF6-89EB-F003087CB0B6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8ED973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CE338EC-7F4F-10BB-D294-E1E8FFC7B678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B4E5A2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5EEE8-1980-5A57-9C30-A4A068963FF4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7" name="그림 46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93D016CF-378D-D3B5-CC7B-DAD5F3885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33" y="505699"/>
            <a:ext cx="1544275" cy="787167"/>
          </a:xfrm>
          <a:prstGeom prst="rect">
            <a:avLst/>
          </a:prstGeom>
        </p:spPr>
      </p:pic>
      <p:pic>
        <p:nvPicPr>
          <p:cNvPr id="48" name="그림 47" descr="그래픽, 다채로움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8F99AF3E-620E-53D8-BAE7-B1F050637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079" y="965080"/>
            <a:ext cx="1544275" cy="787167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885AE690-7592-6EFD-FDB7-49B78D24DFC9}"/>
              </a:ext>
            </a:extLst>
          </p:cNvPr>
          <p:cNvGrpSpPr/>
          <p:nvPr/>
        </p:nvGrpSpPr>
        <p:grpSpPr>
          <a:xfrm>
            <a:off x="762759" y="2932723"/>
            <a:ext cx="2475742" cy="3009777"/>
            <a:chOff x="640953" y="1037401"/>
            <a:chExt cx="11072575" cy="5153789"/>
          </a:xfrm>
          <a:solidFill>
            <a:srgbClr val="FF0000"/>
          </a:solidFill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A08DFCF1-8BD0-EA3D-5A35-5AD89E6B7BEB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37052EA9-F18A-7191-9073-036EE00888D5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A3676A97-FC31-99FF-534F-2289BCD31B55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E23FA161-7A2F-C619-B0E0-059501AD51B0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A00E9AF5-957B-80D5-3368-DCF430A7A993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29F10190-448D-DA98-49C4-571B6911DE0B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A5F865A-5C47-5C1D-9FCD-D22650CA8259}"/>
              </a:ext>
            </a:extLst>
          </p:cNvPr>
          <p:cNvGrpSpPr/>
          <p:nvPr/>
        </p:nvGrpSpPr>
        <p:grpSpPr>
          <a:xfrm>
            <a:off x="3678265" y="2968825"/>
            <a:ext cx="2475742" cy="3009777"/>
            <a:chOff x="640953" y="1037401"/>
            <a:chExt cx="11072575" cy="5153789"/>
          </a:xfrm>
          <a:solidFill>
            <a:srgbClr val="FFFF00"/>
          </a:solidFill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DA3A77C7-C72F-35F0-AD8F-98FFAF84A5F1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A2AF6F20-084E-5DC2-E18B-C0B95AA42B8A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488DADC3-3290-B6D7-5EFD-690CEA024DE8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87466B4D-B684-9F93-A86C-C747DC7EC8C1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AEB7F738-1857-7659-4B3B-6BCA6A0E25F9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F2F32DB2-BB6E-FFAD-4877-386F272C2035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386EA6C-5D9A-417D-2964-A464A3E66CAD}"/>
              </a:ext>
            </a:extLst>
          </p:cNvPr>
          <p:cNvGrpSpPr/>
          <p:nvPr/>
        </p:nvGrpSpPr>
        <p:grpSpPr>
          <a:xfrm>
            <a:off x="723643" y="6229257"/>
            <a:ext cx="2475742" cy="3009777"/>
            <a:chOff x="640953" y="1037401"/>
            <a:chExt cx="11072575" cy="5153789"/>
          </a:xfrm>
          <a:solidFill>
            <a:srgbClr val="FF0000"/>
          </a:solidFill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4191F97E-4886-5DB7-3F50-C98D2F5CC5E8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1A9E8FD5-B147-3441-28FC-3C95AE222196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672643EB-CE24-6A68-2F09-A1A550B08571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D5D36BFA-587F-EEA5-B8AE-2A6D869E83A2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94CFDCA4-08AC-995B-664F-9FEC7B15C8F0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9A9B9759-F4A5-BACB-36AD-F63CA0263CBA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2AF40C6E-7265-600D-66FB-47B49470ED71}"/>
              </a:ext>
            </a:extLst>
          </p:cNvPr>
          <p:cNvGrpSpPr/>
          <p:nvPr/>
        </p:nvGrpSpPr>
        <p:grpSpPr>
          <a:xfrm>
            <a:off x="3649972" y="6318258"/>
            <a:ext cx="2475742" cy="3009777"/>
            <a:chOff x="640953" y="1037401"/>
            <a:chExt cx="11072575" cy="5153789"/>
          </a:xfrm>
          <a:solidFill>
            <a:srgbClr val="FFFF00"/>
          </a:solidFill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E9940C44-A4DA-0911-7D02-A4FAEA858A65}"/>
                </a:ext>
              </a:extLst>
            </p:cNvPr>
            <p:cNvGrpSpPr/>
            <p:nvPr/>
          </p:nvGrpSpPr>
          <p:grpSpPr>
            <a:xfrm>
              <a:off x="823833" y="1174806"/>
              <a:ext cx="10889695" cy="5016384"/>
              <a:chOff x="1584976" y="1533537"/>
              <a:chExt cx="3251231" cy="4474550"/>
            </a:xfrm>
            <a:grpFill/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E8425F20-A08A-C9CB-3EE2-473191D42DF8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6D90C268-7DDA-08CF-ADC0-E40089EF4A23}"/>
                  </a:ext>
                </a:extLst>
              </p:cNvPr>
              <p:cNvSpPr/>
              <p:nvPr/>
            </p:nvSpPr>
            <p:spPr>
              <a:xfrm>
                <a:off x="1658317" y="1716341"/>
                <a:ext cx="3108154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83A30D7F-46F8-82AA-01E6-DA6B03AEFA8B}"/>
                </a:ext>
              </a:extLst>
            </p:cNvPr>
            <p:cNvGrpSpPr/>
            <p:nvPr/>
          </p:nvGrpSpPr>
          <p:grpSpPr>
            <a:xfrm>
              <a:off x="640953" y="1037401"/>
              <a:ext cx="10889695" cy="5001389"/>
              <a:chOff x="1584976" y="1533537"/>
              <a:chExt cx="3251231" cy="4474550"/>
            </a:xfrm>
            <a:grpFill/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3A1649A7-8EE8-AF3F-69B8-93DBF32796E5}"/>
                  </a:ext>
                </a:extLst>
              </p:cNvPr>
              <p:cNvSpPr/>
              <p:nvPr/>
            </p:nvSpPr>
            <p:spPr>
              <a:xfrm>
                <a:off x="1584976" y="1533537"/>
                <a:ext cx="3251231" cy="4474550"/>
              </a:xfrm>
              <a:prstGeom prst="roundRect">
                <a:avLst>
                  <a:gd name="adj" fmla="val 10375"/>
                </a:avLst>
              </a:prstGeom>
              <a:grpFill/>
              <a:ln w="76200">
                <a:solidFill>
                  <a:srgbClr val="0086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CF9BD93C-D3B7-4D8A-E469-F33F588DD9BE}"/>
                  </a:ext>
                </a:extLst>
              </p:cNvPr>
              <p:cNvSpPr/>
              <p:nvPr/>
            </p:nvSpPr>
            <p:spPr>
              <a:xfrm>
                <a:off x="1702812" y="1716341"/>
                <a:ext cx="2994600" cy="4096662"/>
              </a:xfrm>
              <a:prstGeom prst="roundRect">
                <a:avLst>
                  <a:gd name="adj" fmla="val 10790"/>
                </a:avLst>
              </a:prstGeom>
              <a:grpFill/>
              <a:ln w="412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1116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8B329299C733674CAEF4DBF53E7FF060" ma:contentTypeVersion="12" ma:contentTypeDescription="새 문서를 만듭니다." ma:contentTypeScope="" ma:versionID="09159cf1eeb0731e7a6c5ccf0a9ff7b8">
  <xsd:schema xmlns:xsd="http://www.w3.org/2001/XMLSchema" xmlns:xs="http://www.w3.org/2001/XMLSchema" xmlns:p="http://schemas.microsoft.com/office/2006/metadata/properties" xmlns:ns3="de2c3cc3-ef67-4631-946b-f23257a03a20" targetNamespace="http://schemas.microsoft.com/office/2006/metadata/properties" ma:root="true" ma:fieldsID="be169fdba960a41c71132dd152bb52b4" ns3:_="">
    <xsd:import namespace="de2c3cc3-ef67-4631-946b-f23257a03a2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2c3cc3-ef67-4631-946b-f23257a03a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DA742B-CA48-434B-B252-6BE9DD36A6D4}">
  <ds:schemaRefs>
    <ds:schemaRef ds:uri="http://purl.org/dc/terms/"/>
    <ds:schemaRef ds:uri="de2c3cc3-ef67-4631-946b-f23257a03a20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6D6F8A5-256F-4BF8-982B-043259C608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836E71-6F18-4E14-B3DF-0F191F3FF8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2c3cc3-ef67-4631-946b-f23257a03a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58</Words>
  <Application>Microsoft Office PowerPoint</Application>
  <PresentationFormat>A4 용지(210x297mm)</PresentationFormat>
  <Paragraphs>6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Sandoll 격동고딕2 TTF 04 Rg</vt:lpstr>
      <vt:lpstr>Sandoll 마들렌 TTF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child1218 김영미</cp:lastModifiedBy>
  <cp:revision>19</cp:revision>
  <dcterms:created xsi:type="dcterms:W3CDTF">2024-05-07T04:08:27Z</dcterms:created>
  <dcterms:modified xsi:type="dcterms:W3CDTF">2024-11-18T14:02:35Z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0x0101008B329299C733674CAEF4DBF53E7FF060</vt:lpwstr>
  </property>
</Properties>
</file>