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1"/>
  </p:notesMasterIdLst>
  <p:sldIdLst>
    <p:sldId id="298" r:id="rId5"/>
    <p:sldId id="299" r:id="rId6"/>
    <p:sldId id="297" r:id="rId7"/>
    <p:sldId id="301" r:id="rId8"/>
    <p:sldId id="300" r:id="rId9"/>
    <p:sldId id="304" r:id="rId10"/>
    <p:sldId id="303" r:id="rId11"/>
    <p:sldId id="306" r:id="rId12"/>
    <p:sldId id="305" r:id="rId13"/>
    <p:sldId id="302" r:id="rId14"/>
    <p:sldId id="307" r:id="rId15"/>
    <p:sldId id="308" r:id="rId16"/>
    <p:sldId id="309" r:id="rId17"/>
    <p:sldId id="310" r:id="rId18"/>
    <p:sldId id="311" r:id="rId19"/>
    <p:sldId id="312" r:id="rId20"/>
  </p:sldIdLst>
  <p:sldSz cx="6858000" cy="9906000" type="A4"/>
  <p:notesSz cx="6858000" cy="9144000"/>
  <p:embeddedFontLst>
    <p:embeddedFont>
      <p:font typeface="Sandoll 격동고딕2 TTF 04 Rg" panose="00000500000000000000" pitchFamily="2" charset="-127"/>
      <p:regular r:id="rId22"/>
    </p:embeddedFont>
    <p:embeddedFont>
      <p:font typeface="Sandoll 마들렌 TTF" panose="020B0600000101010101" pitchFamily="50" charset="-127"/>
      <p:regular r:id="rId23"/>
    </p:embeddedFont>
    <p:embeddedFont>
      <p:font typeface="맑은 고딕" panose="020B0503020000020004" pitchFamily="50" charset="-127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A6A6A6"/>
    <a:srgbClr val="7A7A7A"/>
    <a:srgbClr val="DED5C6"/>
    <a:srgbClr val="7F7F7F"/>
    <a:srgbClr val="E3A15F"/>
    <a:srgbClr val="CE7924"/>
    <a:srgbClr val="9F3625"/>
    <a:srgbClr val="8ED973"/>
    <a:srgbClr val="B4E5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DAB119-0627-4273-AFA6-60977ABCDC89}" v="17" dt="2024-11-19T12:16:07.924"/>
  </p1510:revLst>
</p1510:revInfo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1" autoAdjust="0"/>
    <p:restoredTop sz="94660"/>
  </p:normalViewPr>
  <p:slideViewPr>
    <p:cSldViewPr snapToGrid="0">
      <p:cViewPr varScale="1">
        <p:scale>
          <a:sx n="91" d="100"/>
          <a:sy n="91" d="100"/>
        </p:scale>
        <p:origin x="79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ld1218 김영미" userId="bee61839-3fc8-4b6d-8241-7cde1c1e522b" providerId="ADAL" clId="{A8DAB119-0627-4273-AFA6-60977ABCDC89}"/>
    <pc:docChg chg="custSel addSld delSld modSld delSection modSection">
      <pc:chgData name="child1218 김영미" userId="bee61839-3fc8-4b6d-8241-7cde1c1e522b" providerId="ADAL" clId="{A8DAB119-0627-4273-AFA6-60977ABCDC89}" dt="2024-11-19T12:16:44.925" v="244" actId="1076"/>
      <pc:docMkLst>
        <pc:docMk/>
      </pc:docMkLst>
      <pc:sldChg chg="del">
        <pc:chgData name="child1218 김영미" userId="bee61839-3fc8-4b6d-8241-7cde1c1e522b" providerId="ADAL" clId="{A8DAB119-0627-4273-AFA6-60977ABCDC89}" dt="2024-11-18T14:04:57.229" v="5" actId="47"/>
        <pc:sldMkLst>
          <pc:docMk/>
          <pc:sldMk cId="176533412" sldId="291"/>
        </pc:sldMkLst>
      </pc:sldChg>
      <pc:sldChg chg="del">
        <pc:chgData name="child1218 김영미" userId="bee61839-3fc8-4b6d-8241-7cde1c1e522b" providerId="ADAL" clId="{A8DAB119-0627-4273-AFA6-60977ABCDC89}" dt="2024-11-18T14:04:53.148" v="2" actId="47"/>
        <pc:sldMkLst>
          <pc:docMk/>
          <pc:sldMk cId="2876512866" sldId="292"/>
        </pc:sldMkLst>
      </pc:sldChg>
      <pc:sldChg chg="del">
        <pc:chgData name="child1218 김영미" userId="bee61839-3fc8-4b6d-8241-7cde1c1e522b" providerId="ADAL" clId="{A8DAB119-0627-4273-AFA6-60977ABCDC89}" dt="2024-11-18T14:04:55.500" v="4" actId="47"/>
        <pc:sldMkLst>
          <pc:docMk/>
          <pc:sldMk cId="2069468204" sldId="293"/>
        </pc:sldMkLst>
      </pc:sldChg>
      <pc:sldChg chg="del">
        <pc:chgData name="child1218 김영미" userId="bee61839-3fc8-4b6d-8241-7cde1c1e522b" providerId="ADAL" clId="{A8DAB119-0627-4273-AFA6-60977ABCDC89}" dt="2024-11-18T14:04:54.170" v="3" actId="47"/>
        <pc:sldMkLst>
          <pc:docMk/>
          <pc:sldMk cId="72659925" sldId="294"/>
        </pc:sldMkLst>
      </pc:sldChg>
      <pc:sldChg chg="delSp modSp del mod">
        <pc:chgData name="child1218 김영미" userId="bee61839-3fc8-4b6d-8241-7cde1c1e522b" providerId="ADAL" clId="{A8DAB119-0627-4273-AFA6-60977ABCDC89}" dt="2024-11-19T12:16:37.945" v="242" actId="47"/>
        <pc:sldMkLst>
          <pc:docMk/>
          <pc:sldMk cId="2674607181" sldId="295"/>
        </pc:sldMkLst>
        <pc:spChg chg="mod">
          <ac:chgData name="child1218 김영미" userId="bee61839-3fc8-4b6d-8241-7cde1c1e522b" providerId="ADAL" clId="{A8DAB119-0627-4273-AFA6-60977ABCDC89}" dt="2024-11-18T14:08:45.839" v="15" actId="14100"/>
          <ac:spMkLst>
            <pc:docMk/>
            <pc:sldMk cId="2674607181" sldId="295"/>
            <ac:spMk id="4" creationId="{C9092A97-DAF7-D8F4-F0B7-F3A1B0E87C51}"/>
          </ac:spMkLst>
        </pc:spChg>
        <pc:spChg chg="mod">
          <ac:chgData name="child1218 김영미" userId="bee61839-3fc8-4b6d-8241-7cde1c1e522b" providerId="ADAL" clId="{A8DAB119-0627-4273-AFA6-60977ABCDC89}" dt="2024-11-18T14:09:37.878" v="125" actId="20577"/>
          <ac:spMkLst>
            <pc:docMk/>
            <pc:sldMk cId="2674607181" sldId="295"/>
            <ac:spMk id="5" creationId="{BB1C55E5-A4A6-B3B4-0CA5-6F6C24EBC93F}"/>
          </ac:spMkLst>
        </pc:spChg>
        <pc:spChg chg="mod">
          <ac:chgData name="child1218 김영미" userId="bee61839-3fc8-4b6d-8241-7cde1c1e522b" providerId="ADAL" clId="{A8DAB119-0627-4273-AFA6-60977ABCDC89}" dt="2024-11-19T12:11:52.972" v="131" actId="20577"/>
          <ac:spMkLst>
            <pc:docMk/>
            <pc:sldMk cId="2674607181" sldId="295"/>
            <ac:spMk id="24" creationId="{D84292F3-A966-6C35-EA00-1728BE0718E1}"/>
          </ac:spMkLst>
        </pc:spChg>
        <pc:spChg chg="mod">
          <ac:chgData name="child1218 김영미" userId="bee61839-3fc8-4b6d-8241-7cde1c1e522b" providerId="ADAL" clId="{A8DAB119-0627-4273-AFA6-60977ABCDC89}" dt="2024-11-18T14:09:42.188" v="128" actId="20577"/>
          <ac:spMkLst>
            <pc:docMk/>
            <pc:sldMk cId="2674607181" sldId="295"/>
            <ac:spMk id="25" creationId="{7A9139C4-BC82-3EDD-40A8-F93A302A328F}"/>
          </ac:spMkLst>
        </pc:spChg>
        <pc:spChg chg="del">
          <ac:chgData name="child1218 김영미" userId="bee61839-3fc8-4b6d-8241-7cde1c1e522b" providerId="ADAL" clId="{A8DAB119-0627-4273-AFA6-60977ABCDC89}" dt="2024-11-19T12:16:33.962" v="241" actId="478"/>
          <ac:spMkLst>
            <pc:docMk/>
            <pc:sldMk cId="2674607181" sldId="295"/>
            <ac:spMk id="63" creationId="{CAA6F8C2-144F-4CC7-9162-4174154195D8}"/>
          </ac:spMkLst>
        </pc:spChg>
      </pc:sldChg>
      <pc:sldChg chg="modSp del mod">
        <pc:chgData name="child1218 김영미" userId="bee61839-3fc8-4b6d-8241-7cde1c1e522b" providerId="ADAL" clId="{A8DAB119-0627-4273-AFA6-60977ABCDC89}" dt="2024-11-19T12:12:27.616" v="146" actId="47"/>
        <pc:sldMkLst>
          <pc:docMk/>
          <pc:sldMk cId="2484315516" sldId="296"/>
        </pc:sldMkLst>
        <pc:spChg chg="mod">
          <ac:chgData name="child1218 김영미" userId="bee61839-3fc8-4b6d-8241-7cde1c1e522b" providerId="ADAL" clId="{A8DAB119-0627-4273-AFA6-60977ABCDC89}" dt="2024-11-18T14:08:54.686" v="16" actId="14100"/>
          <ac:spMkLst>
            <pc:docMk/>
            <pc:sldMk cId="2484315516" sldId="296"/>
            <ac:spMk id="4" creationId="{C9092A97-DAF7-D8F4-F0B7-F3A1B0E87C51}"/>
          </ac:spMkLst>
        </pc:spChg>
        <pc:spChg chg="mod">
          <ac:chgData name="child1218 김영미" userId="bee61839-3fc8-4b6d-8241-7cde1c1e522b" providerId="ADAL" clId="{A8DAB119-0627-4273-AFA6-60977ABCDC89}" dt="2024-11-18T14:09:28.961" v="98" actId="20577"/>
          <ac:spMkLst>
            <pc:docMk/>
            <pc:sldMk cId="2484315516" sldId="296"/>
            <ac:spMk id="5" creationId="{BB1C55E5-A4A6-B3B4-0CA5-6F6C24EBC93F}"/>
          </ac:spMkLst>
        </pc:spChg>
        <pc:spChg chg="mod">
          <ac:chgData name="child1218 김영미" userId="bee61839-3fc8-4b6d-8241-7cde1c1e522b" providerId="ADAL" clId="{A8DAB119-0627-4273-AFA6-60977ABCDC89}" dt="2024-11-19T12:12:03.282" v="134" actId="20577"/>
          <ac:spMkLst>
            <pc:docMk/>
            <pc:sldMk cId="2484315516" sldId="296"/>
            <ac:spMk id="24" creationId="{D84292F3-A966-6C35-EA00-1728BE0718E1}"/>
          </ac:spMkLst>
        </pc:spChg>
        <pc:spChg chg="mod">
          <ac:chgData name="child1218 김영미" userId="bee61839-3fc8-4b6d-8241-7cde1c1e522b" providerId="ADAL" clId="{A8DAB119-0627-4273-AFA6-60977ABCDC89}" dt="2024-11-18T14:08:04.861" v="11" actId="20577"/>
          <ac:spMkLst>
            <pc:docMk/>
            <pc:sldMk cId="2484315516" sldId="296"/>
            <ac:spMk id="25" creationId="{7A9139C4-BC82-3EDD-40A8-F93A302A328F}"/>
          </ac:spMkLst>
        </pc:spChg>
      </pc:sldChg>
      <pc:sldChg chg="addSp delSp modSp mod">
        <pc:chgData name="child1218 김영미" userId="bee61839-3fc8-4b6d-8241-7cde1c1e522b" providerId="ADAL" clId="{A8DAB119-0627-4273-AFA6-60977ABCDC89}" dt="2024-11-19T12:13:36.055" v="165" actId="1076"/>
        <pc:sldMkLst>
          <pc:docMk/>
          <pc:sldMk cId="4055649023" sldId="297"/>
        </pc:sldMkLst>
        <pc:spChg chg="mod">
          <ac:chgData name="child1218 김영미" userId="bee61839-3fc8-4b6d-8241-7cde1c1e522b" providerId="ADAL" clId="{A8DAB119-0627-4273-AFA6-60977ABCDC89}" dt="2024-11-18T14:08:59.021" v="17" actId="14100"/>
          <ac:spMkLst>
            <pc:docMk/>
            <pc:sldMk cId="4055649023" sldId="297"/>
            <ac:spMk id="4" creationId="{C9092A97-DAF7-D8F4-F0B7-F3A1B0E87C51}"/>
          </ac:spMkLst>
        </pc:spChg>
        <pc:spChg chg="mod">
          <ac:chgData name="child1218 김영미" userId="bee61839-3fc8-4b6d-8241-7cde1c1e522b" providerId="ADAL" clId="{A8DAB119-0627-4273-AFA6-60977ABCDC89}" dt="2024-11-18T14:09:13.530" v="44" actId="20577"/>
          <ac:spMkLst>
            <pc:docMk/>
            <pc:sldMk cId="4055649023" sldId="297"/>
            <ac:spMk id="5" creationId="{BB1C55E5-A4A6-B3B4-0CA5-6F6C24EBC93F}"/>
          </ac:spMkLst>
        </pc:spChg>
        <pc:spChg chg="mod">
          <ac:chgData name="child1218 김영미" userId="bee61839-3fc8-4b6d-8241-7cde1c1e522b" providerId="ADAL" clId="{A8DAB119-0627-4273-AFA6-60977ABCDC89}" dt="2024-11-19T12:12:24.382" v="144" actId="20577"/>
          <ac:spMkLst>
            <pc:docMk/>
            <pc:sldMk cId="4055649023" sldId="297"/>
            <ac:spMk id="24" creationId="{D84292F3-A966-6C35-EA00-1728BE0718E1}"/>
          </ac:spMkLst>
        </pc:spChg>
        <pc:spChg chg="mod">
          <ac:chgData name="child1218 김영미" userId="bee61839-3fc8-4b6d-8241-7cde1c1e522b" providerId="ADAL" clId="{A8DAB119-0627-4273-AFA6-60977ABCDC89}" dt="2024-11-18T14:07:57.529" v="8" actId="20577"/>
          <ac:spMkLst>
            <pc:docMk/>
            <pc:sldMk cId="4055649023" sldId="297"/>
            <ac:spMk id="25" creationId="{7A9139C4-BC82-3EDD-40A8-F93A302A328F}"/>
          </ac:spMkLst>
        </pc:spChg>
        <pc:picChg chg="del">
          <ac:chgData name="child1218 김영미" userId="bee61839-3fc8-4b6d-8241-7cde1c1e522b" providerId="ADAL" clId="{A8DAB119-0627-4273-AFA6-60977ABCDC89}" dt="2024-11-19T12:12:25.866" v="145" actId="478"/>
          <ac:picMkLst>
            <pc:docMk/>
            <pc:sldMk cId="4055649023" sldId="297"/>
            <ac:picMk id="3" creationId="{E10025CE-D6BE-46D6-8976-C9B30C8F2197}"/>
          </ac:picMkLst>
        </pc:picChg>
        <pc:picChg chg="add mod">
          <ac:chgData name="child1218 김영미" userId="bee61839-3fc8-4b6d-8241-7cde1c1e522b" providerId="ADAL" clId="{A8DAB119-0627-4273-AFA6-60977ABCDC89}" dt="2024-11-19T12:13:36.055" v="165" actId="1076"/>
          <ac:picMkLst>
            <pc:docMk/>
            <pc:sldMk cId="4055649023" sldId="297"/>
            <ac:picMk id="6" creationId="{9BE65C6B-0370-FB05-BD83-213DFD69F0AE}"/>
          </ac:picMkLst>
        </pc:picChg>
      </pc:sldChg>
      <pc:sldChg chg="addSp delSp modSp add mod">
        <pc:chgData name="child1218 김영미" userId="bee61839-3fc8-4b6d-8241-7cde1c1e522b" providerId="ADAL" clId="{A8DAB119-0627-4273-AFA6-60977ABCDC89}" dt="2024-11-19T12:16:42.339" v="243" actId="1076"/>
        <pc:sldMkLst>
          <pc:docMk/>
          <pc:sldMk cId="467694017" sldId="298"/>
        </pc:sldMkLst>
        <pc:spChg chg="mod">
          <ac:chgData name="child1218 김영미" userId="bee61839-3fc8-4b6d-8241-7cde1c1e522b" providerId="ADAL" clId="{A8DAB119-0627-4273-AFA6-60977ABCDC89}" dt="2024-11-18T14:08:37.128" v="14" actId="14100"/>
          <ac:spMkLst>
            <pc:docMk/>
            <pc:sldMk cId="467694017" sldId="298"/>
            <ac:spMk id="4" creationId="{8E18ABE9-78C6-5BDD-F825-C5D7C6F48BEE}"/>
          </ac:spMkLst>
        </pc:spChg>
        <pc:spChg chg="mod">
          <ac:chgData name="child1218 김영미" userId="bee61839-3fc8-4b6d-8241-7cde1c1e522b" providerId="ADAL" clId="{A8DAB119-0627-4273-AFA6-60977ABCDC89}" dt="2024-11-18T14:09:20.997" v="71" actId="20577"/>
          <ac:spMkLst>
            <pc:docMk/>
            <pc:sldMk cId="467694017" sldId="298"/>
            <ac:spMk id="5" creationId="{99226AB5-61DE-4E34-2F87-744E0D0050A0}"/>
          </ac:spMkLst>
        </pc:spChg>
        <pc:spChg chg="mod">
          <ac:chgData name="child1218 김영미" userId="bee61839-3fc8-4b6d-8241-7cde1c1e522b" providerId="ADAL" clId="{A8DAB119-0627-4273-AFA6-60977ABCDC89}" dt="2024-11-19T12:12:15.549" v="141" actId="20577"/>
          <ac:spMkLst>
            <pc:docMk/>
            <pc:sldMk cId="467694017" sldId="298"/>
            <ac:spMk id="24" creationId="{9F08322A-4994-0B37-AF2B-1452C1E7AE70}"/>
          </ac:spMkLst>
        </pc:spChg>
        <pc:picChg chg="add mod">
          <ac:chgData name="child1218 김영미" userId="bee61839-3fc8-4b6d-8241-7cde1c1e522b" providerId="ADAL" clId="{A8DAB119-0627-4273-AFA6-60977ABCDC89}" dt="2024-11-19T12:16:42.339" v="243" actId="1076"/>
          <ac:picMkLst>
            <pc:docMk/>
            <pc:sldMk cId="467694017" sldId="298"/>
            <ac:picMk id="3" creationId="{18A6598F-F022-ABFA-4365-5B44538CD0D8}"/>
          </ac:picMkLst>
        </pc:picChg>
        <pc:picChg chg="del">
          <ac:chgData name="child1218 김영미" userId="bee61839-3fc8-4b6d-8241-7cde1c1e522b" providerId="ADAL" clId="{A8DAB119-0627-4273-AFA6-60977ABCDC89}" dt="2024-11-18T14:08:18.931" v="13" actId="478"/>
          <ac:picMkLst>
            <pc:docMk/>
            <pc:sldMk cId="467694017" sldId="298"/>
            <ac:picMk id="3" creationId="{EB47C62B-CB45-AC65-3C62-F3E60CB4FC66}"/>
          </ac:picMkLst>
        </pc:picChg>
      </pc:sldChg>
      <pc:sldChg chg="addSp delSp modSp add mod">
        <pc:chgData name="child1218 김영미" userId="bee61839-3fc8-4b6d-8241-7cde1c1e522b" providerId="ADAL" clId="{A8DAB119-0627-4273-AFA6-60977ABCDC89}" dt="2024-11-19T12:16:44.925" v="244" actId="1076"/>
        <pc:sldMkLst>
          <pc:docMk/>
          <pc:sldMk cId="1671172573" sldId="299"/>
        </pc:sldMkLst>
        <pc:picChg chg="del">
          <ac:chgData name="child1218 김영미" userId="bee61839-3fc8-4b6d-8241-7cde1c1e522b" providerId="ADAL" clId="{A8DAB119-0627-4273-AFA6-60977ABCDC89}" dt="2024-11-19T12:13:08.409" v="153" actId="478"/>
          <ac:picMkLst>
            <pc:docMk/>
            <pc:sldMk cId="1671172573" sldId="299"/>
            <ac:picMk id="3" creationId="{580AE6ED-51E0-AD12-9566-B9548FB83C5C}"/>
          </ac:picMkLst>
        </pc:picChg>
        <pc:picChg chg="add mod">
          <ac:chgData name="child1218 김영미" userId="bee61839-3fc8-4b6d-8241-7cde1c1e522b" providerId="ADAL" clId="{A8DAB119-0627-4273-AFA6-60977ABCDC89}" dt="2024-11-19T12:16:44.925" v="244" actId="1076"/>
          <ac:picMkLst>
            <pc:docMk/>
            <pc:sldMk cId="1671172573" sldId="299"/>
            <ac:picMk id="6" creationId="{CCE819DE-C98B-7B8C-FC0B-A8DE72C930C6}"/>
          </ac:picMkLst>
        </pc:picChg>
      </pc:sldChg>
      <pc:sldChg chg="addSp modSp add mod">
        <pc:chgData name="child1218 김영미" userId="bee61839-3fc8-4b6d-8241-7cde1c1e522b" providerId="ADAL" clId="{A8DAB119-0627-4273-AFA6-60977ABCDC89}" dt="2024-11-19T12:13:59.556" v="178" actId="1076"/>
        <pc:sldMkLst>
          <pc:docMk/>
          <pc:sldMk cId="59672951" sldId="300"/>
        </pc:sldMkLst>
        <pc:picChg chg="add mod">
          <ac:chgData name="child1218 김영미" userId="bee61839-3fc8-4b6d-8241-7cde1c1e522b" providerId="ADAL" clId="{A8DAB119-0627-4273-AFA6-60977ABCDC89}" dt="2024-11-19T12:13:59.556" v="178" actId="1076"/>
          <ac:picMkLst>
            <pc:docMk/>
            <pc:sldMk cId="59672951" sldId="300"/>
            <ac:picMk id="3" creationId="{197A552C-05FC-9FB0-72B1-D25AB052A34F}"/>
          </ac:picMkLst>
        </pc:picChg>
      </pc:sldChg>
      <pc:sldChg chg="addSp modSp add mod">
        <pc:chgData name="child1218 김영미" userId="bee61839-3fc8-4b6d-8241-7cde1c1e522b" providerId="ADAL" clId="{A8DAB119-0627-4273-AFA6-60977ABCDC89}" dt="2024-11-19T12:13:43.963" v="170" actId="1076"/>
        <pc:sldMkLst>
          <pc:docMk/>
          <pc:sldMk cId="3266587665" sldId="301"/>
        </pc:sldMkLst>
        <pc:picChg chg="add mod">
          <ac:chgData name="child1218 김영미" userId="bee61839-3fc8-4b6d-8241-7cde1c1e522b" providerId="ADAL" clId="{A8DAB119-0627-4273-AFA6-60977ABCDC89}" dt="2024-11-19T12:13:43.963" v="170" actId="1076"/>
          <ac:picMkLst>
            <pc:docMk/>
            <pc:sldMk cId="3266587665" sldId="301"/>
            <ac:picMk id="3" creationId="{A275634B-2ECC-DB6D-3E70-CFBFF247E71C}"/>
          </ac:picMkLst>
        </pc:picChg>
      </pc:sldChg>
      <pc:sldChg chg="addSp modSp add mod">
        <pc:chgData name="child1218 김영미" userId="bee61839-3fc8-4b6d-8241-7cde1c1e522b" providerId="ADAL" clId="{A8DAB119-0627-4273-AFA6-60977ABCDC89}" dt="2024-11-19T12:15:00.282" v="208" actId="1076"/>
        <pc:sldMkLst>
          <pc:docMk/>
          <pc:sldMk cId="1178712647" sldId="302"/>
        </pc:sldMkLst>
        <pc:picChg chg="add mod">
          <ac:chgData name="child1218 김영미" userId="bee61839-3fc8-4b6d-8241-7cde1c1e522b" providerId="ADAL" clId="{A8DAB119-0627-4273-AFA6-60977ABCDC89}" dt="2024-11-19T12:15:00.282" v="208" actId="1076"/>
          <ac:picMkLst>
            <pc:docMk/>
            <pc:sldMk cId="1178712647" sldId="302"/>
            <ac:picMk id="3" creationId="{95DFC602-F6C9-406E-DC4B-42BCB008D52E}"/>
          </ac:picMkLst>
        </pc:picChg>
      </pc:sldChg>
      <pc:sldChg chg="addSp modSp add mod">
        <pc:chgData name="child1218 김영미" userId="bee61839-3fc8-4b6d-8241-7cde1c1e522b" providerId="ADAL" clId="{A8DAB119-0627-4273-AFA6-60977ABCDC89}" dt="2024-11-19T12:14:26.177" v="192" actId="1076"/>
        <pc:sldMkLst>
          <pc:docMk/>
          <pc:sldMk cId="2962960071" sldId="303"/>
        </pc:sldMkLst>
        <pc:picChg chg="add mod">
          <ac:chgData name="child1218 김영미" userId="bee61839-3fc8-4b6d-8241-7cde1c1e522b" providerId="ADAL" clId="{A8DAB119-0627-4273-AFA6-60977ABCDC89}" dt="2024-11-19T12:14:26.177" v="192" actId="1076"/>
          <ac:picMkLst>
            <pc:docMk/>
            <pc:sldMk cId="2962960071" sldId="303"/>
            <ac:picMk id="3" creationId="{28573F57-65F6-818B-809C-9FA71202BA7D}"/>
          </ac:picMkLst>
        </pc:picChg>
      </pc:sldChg>
      <pc:sldChg chg="addSp modSp add mod">
        <pc:chgData name="child1218 김영미" userId="bee61839-3fc8-4b6d-8241-7cde1c1e522b" providerId="ADAL" clId="{A8DAB119-0627-4273-AFA6-60977ABCDC89}" dt="2024-11-19T12:14:10.074" v="185" actId="1076"/>
        <pc:sldMkLst>
          <pc:docMk/>
          <pc:sldMk cId="3339566686" sldId="304"/>
        </pc:sldMkLst>
        <pc:picChg chg="add mod">
          <ac:chgData name="child1218 김영미" userId="bee61839-3fc8-4b6d-8241-7cde1c1e522b" providerId="ADAL" clId="{A8DAB119-0627-4273-AFA6-60977ABCDC89}" dt="2024-11-19T12:14:10.074" v="185" actId="1076"/>
          <ac:picMkLst>
            <pc:docMk/>
            <pc:sldMk cId="3339566686" sldId="304"/>
            <ac:picMk id="3" creationId="{23A37BA1-433A-F631-1EAC-3ADE90171D66}"/>
          </ac:picMkLst>
        </pc:picChg>
      </pc:sldChg>
      <pc:sldChg chg="addSp modSp add mod">
        <pc:chgData name="child1218 김영미" userId="bee61839-3fc8-4b6d-8241-7cde1c1e522b" providerId="ADAL" clId="{A8DAB119-0627-4273-AFA6-60977ABCDC89}" dt="2024-11-19T12:14:52.560" v="203" actId="1076"/>
        <pc:sldMkLst>
          <pc:docMk/>
          <pc:sldMk cId="4180641374" sldId="305"/>
        </pc:sldMkLst>
        <pc:picChg chg="add mod">
          <ac:chgData name="child1218 김영미" userId="bee61839-3fc8-4b6d-8241-7cde1c1e522b" providerId="ADAL" clId="{A8DAB119-0627-4273-AFA6-60977ABCDC89}" dt="2024-11-19T12:14:52.560" v="203" actId="1076"/>
          <ac:picMkLst>
            <pc:docMk/>
            <pc:sldMk cId="4180641374" sldId="305"/>
            <ac:picMk id="3" creationId="{E9631916-F072-CFBE-A593-3B91CB5C6839}"/>
          </ac:picMkLst>
        </pc:picChg>
      </pc:sldChg>
      <pc:sldChg chg="addSp modSp add mod">
        <pc:chgData name="child1218 김영미" userId="bee61839-3fc8-4b6d-8241-7cde1c1e522b" providerId="ADAL" clId="{A8DAB119-0627-4273-AFA6-60977ABCDC89}" dt="2024-11-19T12:14:34.040" v="197" actId="1076"/>
        <pc:sldMkLst>
          <pc:docMk/>
          <pc:sldMk cId="551610998" sldId="306"/>
        </pc:sldMkLst>
        <pc:picChg chg="add mod">
          <ac:chgData name="child1218 김영미" userId="bee61839-3fc8-4b6d-8241-7cde1c1e522b" providerId="ADAL" clId="{A8DAB119-0627-4273-AFA6-60977ABCDC89}" dt="2024-11-19T12:14:34.040" v="197" actId="1076"/>
          <ac:picMkLst>
            <pc:docMk/>
            <pc:sldMk cId="551610998" sldId="306"/>
            <ac:picMk id="3" creationId="{234A8650-A9D4-4A67-8478-992F36C48460}"/>
          </ac:picMkLst>
        </pc:picChg>
      </pc:sldChg>
      <pc:sldChg chg="addSp modSp add mod">
        <pc:chgData name="child1218 김영미" userId="bee61839-3fc8-4b6d-8241-7cde1c1e522b" providerId="ADAL" clId="{A8DAB119-0627-4273-AFA6-60977ABCDC89}" dt="2024-11-19T12:15:19.657" v="215" actId="1076"/>
        <pc:sldMkLst>
          <pc:docMk/>
          <pc:sldMk cId="3070024176" sldId="307"/>
        </pc:sldMkLst>
        <pc:picChg chg="add mod">
          <ac:chgData name="child1218 김영미" userId="bee61839-3fc8-4b6d-8241-7cde1c1e522b" providerId="ADAL" clId="{A8DAB119-0627-4273-AFA6-60977ABCDC89}" dt="2024-11-19T12:15:19.657" v="215" actId="1076"/>
          <ac:picMkLst>
            <pc:docMk/>
            <pc:sldMk cId="3070024176" sldId="307"/>
            <ac:picMk id="3" creationId="{9B52FD60-5EA4-C15E-351F-8C16A0EC5968}"/>
          </ac:picMkLst>
        </pc:picChg>
      </pc:sldChg>
      <pc:sldChg chg="addSp modSp add mod replId">
        <pc:chgData name="child1218 김영미" userId="bee61839-3fc8-4b6d-8241-7cde1c1e522b" providerId="ADAL" clId="{A8DAB119-0627-4273-AFA6-60977ABCDC89}" dt="2024-11-19T12:15:28.976" v="220" actId="1076"/>
        <pc:sldMkLst>
          <pc:docMk/>
          <pc:sldMk cId="3437126413" sldId="308"/>
        </pc:sldMkLst>
        <pc:picChg chg="add mod">
          <ac:chgData name="child1218 김영미" userId="bee61839-3fc8-4b6d-8241-7cde1c1e522b" providerId="ADAL" clId="{A8DAB119-0627-4273-AFA6-60977ABCDC89}" dt="2024-11-19T12:15:28.976" v="220" actId="1076"/>
          <ac:picMkLst>
            <pc:docMk/>
            <pc:sldMk cId="3437126413" sldId="308"/>
            <ac:picMk id="3" creationId="{70F4A747-56AE-2C92-6E42-31B434C79D62}"/>
          </ac:picMkLst>
        </pc:picChg>
      </pc:sldChg>
      <pc:sldChg chg="addSp modSp add mod">
        <pc:chgData name="child1218 김영미" userId="bee61839-3fc8-4b6d-8241-7cde1c1e522b" providerId="ADAL" clId="{A8DAB119-0627-4273-AFA6-60977ABCDC89}" dt="2024-11-19T12:15:48.827" v="225" actId="1076"/>
        <pc:sldMkLst>
          <pc:docMk/>
          <pc:sldMk cId="162898031" sldId="309"/>
        </pc:sldMkLst>
        <pc:picChg chg="add mod">
          <ac:chgData name="child1218 김영미" userId="bee61839-3fc8-4b6d-8241-7cde1c1e522b" providerId="ADAL" clId="{A8DAB119-0627-4273-AFA6-60977ABCDC89}" dt="2024-11-19T12:15:48.827" v="225" actId="1076"/>
          <ac:picMkLst>
            <pc:docMk/>
            <pc:sldMk cId="162898031" sldId="309"/>
            <ac:picMk id="3" creationId="{21580B4D-829B-CA14-D078-8811D56726A5}"/>
          </ac:picMkLst>
        </pc:picChg>
      </pc:sldChg>
      <pc:sldChg chg="addSp modSp add mod replId">
        <pc:chgData name="child1218 김영미" userId="bee61839-3fc8-4b6d-8241-7cde1c1e522b" providerId="ADAL" clId="{A8DAB119-0627-4273-AFA6-60977ABCDC89}" dt="2024-11-19T12:15:56.832" v="230" actId="1076"/>
        <pc:sldMkLst>
          <pc:docMk/>
          <pc:sldMk cId="3233468112" sldId="310"/>
        </pc:sldMkLst>
        <pc:picChg chg="add mod">
          <ac:chgData name="child1218 김영미" userId="bee61839-3fc8-4b6d-8241-7cde1c1e522b" providerId="ADAL" clId="{A8DAB119-0627-4273-AFA6-60977ABCDC89}" dt="2024-11-19T12:15:56.832" v="230" actId="1076"/>
          <ac:picMkLst>
            <pc:docMk/>
            <pc:sldMk cId="3233468112" sldId="310"/>
            <ac:picMk id="3" creationId="{A45ACDD1-3BA1-87FB-00FB-FFD533A75A84}"/>
          </ac:picMkLst>
        </pc:picChg>
      </pc:sldChg>
      <pc:sldChg chg="addSp modSp add mod">
        <pc:chgData name="child1218 김영미" userId="bee61839-3fc8-4b6d-8241-7cde1c1e522b" providerId="ADAL" clId="{A8DAB119-0627-4273-AFA6-60977ABCDC89}" dt="2024-11-19T12:16:04.971" v="235" actId="1076"/>
        <pc:sldMkLst>
          <pc:docMk/>
          <pc:sldMk cId="4049232211" sldId="311"/>
        </pc:sldMkLst>
        <pc:picChg chg="add mod">
          <ac:chgData name="child1218 김영미" userId="bee61839-3fc8-4b6d-8241-7cde1c1e522b" providerId="ADAL" clId="{A8DAB119-0627-4273-AFA6-60977ABCDC89}" dt="2024-11-19T12:16:04.971" v="235" actId="1076"/>
          <ac:picMkLst>
            <pc:docMk/>
            <pc:sldMk cId="4049232211" sldId="311"/>
            <ac:picMk id="3" creationId="{A465C31C-9A36-82A3-0202-6E1FEF345E65}"/>
          </ac:picMkLst>
        </pc:picChg>
      </pc:sldChg>
      <pc:sldChg chg="addSp modSp add mod replId">
        <pc:chgData name="child1218 김영미" userId="bee61839-3fc8-4b6d-8241-7cde1c1e522b" providerId="ADAL" clId="{A8DAB119-0627-4273-AFA6-60977ABCDC89}" dt="2024-11-19T12:16:11.881" v="240" actId="1076"/>
        <pc:sldMkLst>
          <pc:docMk/>
          <pc:sldMk cId="2361809092" sldId="312"/>
        </pc:sldMkLst>
        <pc:picChg chg="add mod">
          <ac:chgData name="child1218 김영미" userId="bee61839-3fc8-4b6d-8241-7cde1c1e522b" providerId="ADAL" clId="{A8DAB119-0627-4273-AFA6-60977ABCDC89}" dt="2024-11-19T12:16:11.881" v="240" actId="1076"/>
          <ac:picMkLst>
            <pc:docMk/>
            <pc:sldMk cId="2361809092" sldId="312"/>
            <ac:picMk id="3" creationId="{79B88B3D-9D87-E170-3205-721F7C2F43B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2E28FA2E-BF94-69BB-BBD0-F2D61D8B2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F4E600A8-67DC-6011-E6B2-9F5D830EB4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096E2D00-5FD9-0B8F-25BA-AE4122305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4457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9B3E807A-64B5-6778-C241-C631D2FEE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88F5C8C8-131C-1C44-B2BB-59909E114D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BF73F525-7754-215E-DF42-1DA24DC554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0393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1423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786D02A3-F68C-FC2A-9927-3FF93B6BC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A38A8FD0-2ED8-C2F1-0E96-2171E42DFB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395C20A9-D50D-2C90-FD89-83C507005D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5707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A1AD785B-E0EB-7DEE-B1EA-AA36D2916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2C707081-8A21-F8AA-C4F6-531FFE7AC6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76EF9BDB-652E-633E-49F0-208366C029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623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2BF455F9-0363-4A78-C474-5B50789E8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42BD6D5D-921D-D347-86E8-9275F7CAC7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7B087965-295E-9B05-4333-22A40AF9B7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21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EFACB9E1-145E-2A5E-EC28-13067FE72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7EDD8831-58A4-C55D-931E-C7D5A05D42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C56D2C3A-2672-8141-F03B-EB5DEB6117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7536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C169BA2B-345C-127D-EC1C-4FA8F7E21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736FFEC1-ABAC-018A-BD36-0EAE635BB5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3E7EEAA1-3BAD-6635-36E1-F5859973E1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2196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F01AF420-A2FF-AC2E-357C-70860BBF6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E2DA5233-FF64-8C4C-87E2-CD29B1C5F3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DE2FA576-3F0D-D52A-4B11-942E3054A9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2837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5DB1A340-3B3A-8DC0-C883-DE7AA8585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B204D1EB-9734-343D-7639-C9A8C88630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CB0B8EA1-E470-C2FE-6134-DE0C141AF7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561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B964C93A-F7BC-74CD-A3AE-2BEB0BBB2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C22DCA24-EF4C-9059-FD17-E47FB838BF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2C572CB4-C3BC-5EFA-D53E-CD9C000F93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8112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C6C0305B-DE57-0727-A3B4-9B66B3496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89AB0078-3BCD-8DAE-9347-EDCE95A931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CB8B06E4-14AB-EBA0-C800-9C3ABCA2D5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3220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AB3FEA6F-8677-EBCD-72B7-7359139D4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FF50472B-68F3-6453-4112-0AA041F368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E3D78597-E595-92D7-AEAA-C8AA5B6199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6843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966E19A3-DC73-74DC-A198-6477FE002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18C0FFA0-15EC-420D-8C38-93DE26ADA7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027F99A8-724A-62CA-A7FA-5ACA9D6262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4403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BF44891A-980C-8D80-BBBB-C33B48540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624AE9A7-5877-E503-A175-A0C97A4057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B0AB3A6F-D62F-21DA-AC36-C71B2392AE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6599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49073BF0-61D6-8998-FCA8-678B35987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5EDD8B30-6A27-3BDC-43D1-2B19D81C4D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3ADC2ECE-9282-399F-765C-2CE7C5F645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8889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5CA26F49-BBFA-CF25-115D-8C351B70A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3664F500-D40C-3B17-C5B2-474476289856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E18ABE9-78C6-5BDD-F825-C5D7C6F48BEE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226AB5-61DE-4E34-2F87-744E0D0050A0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982146-2DBB-1A46-594A-5627405026AD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08322A-4994-0B37-AF2B-1452C1E7AE70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65DB1A51-A8B7-DF0F-5220-955A07D064BD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1CA9FCCB-1520-0DB1-5589-358F350A4BF8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2ACD6D43-EC92-419F-7251-FED5FD6CC47C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63EDEC13-34A6-C668-1898-C809A1A1CBFB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6D77193A-6C39-CCB5-AFA3-59189E9DB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4F354DF7-3D08-2C11-4F5A-E85FCA3CC6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클립아트, 만화 영화, 일러스트레이션, 그래픽이(가) 표시된 사진&#10;&#10;자동 생성된 설명">
            <a:extLst>
              <a:ext uri="{FF2B5EF4-FFF2-40B4-BE49-F238E27FC236}">
                <a16:creationId xmlns:a16="http://schemas.microsoft.com/office/drawing/2014/main" id="{18A6598F-F022-ABFA-4365-5B44538CD0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82" y="3635120"/>
            <a:ext cx="5568634" cy="435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94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10AC374B-1010-8BC4-F6CE-A256D9CA8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A60FD8C2-16C1-FE70-B68F-95CA1ADAB7A6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D64B98A-CE76-F759-50FE-B97772B37456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9689EB-36F6-5934-19AE-C8F592A5437A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9B7A4B5-8C82-66A5-B6FB-BBF7CD51FCC2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B1A66D-A25F-7B20-E597-209A9EDC9AE4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6071C0-9731-F82E-1586-0E8117569B9D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4179AE29-0ABE-B3B7-32A6-8B96B0732AD1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6685D1ED-E385-004C-B59A-3ED7FAC788BE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4329BEBC-8257-025C-FA3F-DAAEAE77F563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4F697AAA-9CB2-CAB8-AAC7-08B444364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837B2A17-246C-7291-4FD1-8AE3216F0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6" name="그림 5" descr="클립아트, 스케치, 그림, 일러스트레이션이(가) 표시된 사진&#10;&#10;자동 생성된 설명">
            <a:extLst>
              <a:ext uri="{FF2B5EF4-FFF2-40B4-BE49-F238E27FC236}">
                <a16:creationId xmlns:a16="http://schemas.microsoft.com/office/drawing/2014/main" id="{CCE819DE-C98B-7B8C-FC0B-A8DE72C93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802" y="3399325"/>
            <a:ext cx="6024842" cy="471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72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76CD221-53E2-C8DD-0170-7080FB08DB1D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221E976E-D2CA-22C8-66A0-8579DFE9D8FA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4DD087CB-E28C-F642-E754-B813A00C5B6C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D7E9ED93-A5F3-DE7C-DDB4-102E76A7E8C3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F9CFA102-12E1-8CF8-E076-7F3352368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C348B442-B721-D445-54AD-2C444C1E7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6" name="그림 5" descr="만화 영화, 클립아트, 일러스트레이션이(가) 표시된 사진&#10;&#10;자동 생성된 설명">
            <a:extLst>
              <a:ext uri="{FF2B5EF4-FFF2-40B4-BE49-F238E27FC236}">
                <a16:creationId xmlns:a16="http://schemas.microsoft.com/office/drawing/2014/main" id="{9BE65C6B-0370-FB05-BD83-213DFD69F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904" y="3183748"/>
            <a:ext cx="5286491" cy="473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49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E92C1BFC-36F1-0ABD-FA66-0A2CEC68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B1158197-E2BA-0D73-EEFF-D06546CCD263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92599E0-2A34-205E-C663-74D3829FC0F1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0C48A5-9CFB-E91E-4DA2-DEA6BC0376BA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ADC85C-619F-36F6-C732-03629CDA9100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C89FE3-1442-EC27-BA0F-EDBF9CC08040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52025759-9FD3-C6F9-EFB8-D9551ABF3DF4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336E243E-BCD4-D5DB-F27D-3054FA583DF4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3E56B62C-1EE4-2FB8-D975-3165BAE10384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3400E93A-55CC-44C2-DB8A-6CACE1DCDBBE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59B1FF86-40C2-CE8D-E98A-95AE15AAE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66995D60-456F-15F1-87B2-D3F174D6F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클립아트, 그림, 스케치, 만화 영화이(가) 표시된 사진&#10;&#10;자동 생성된 설명">
            <a:extLst>
              <a:ext uri="{FF2B5EF4-FFF2-40B4-BE49-F238E27FC236}">
                <a16:creationId xmlns:a16="http://schemas.microsoft.com/office/drawing/2014/main" id="{A275634B-2ECC-DB6D-3E70-CFBFF247E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297" y="3197309"/>
            <a:ext cx="5533919" cy="495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587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BB4E433A-73C6-4F40-519E-72F99A624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1CA5648E-A0AD-AD47-5A5B-27F0BDA66E7A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35E124A-C298-B171-3B5A-C5B3BCDFA280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FF4918-F0E0-AA82-10BD-8BF0D5C31990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86D88D-213C-ED31-9D57-A75018352782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230FF6-B208-9124-B1AC-EFC98298A98E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94D539B2-66C8-7D39-5905-CC47B5BEBFCC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0FD074C3-9FBD-76F9-3239-ECB4007EE36F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F53DE724-71C8-2036-5843-82EFF61172AF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C1FC7958-20CD-0C9F-191D-13DB5269E019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2AAF5D58-3057-175D-F85B-D8DE99D4C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ED72762C-E0D1-5492-74DA-09C9830F1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클립아트, 일러스트레이션, 포유류, 만화 영화이(가) 표시된 사진&#10;&#10;자동 생성된 설명">
            <a:extLst>
              <a:ext uri="{FF2B5EF4-FFF2-40B4-BE49-F238E27FC236}">
                <a16:creationId xmlns:a16="http://schemas.microsoft.com/office/drawing/2014/main" id="{197A552C-05FC-9FB0-72B1-D25AB052A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317" y="2925224"/>
            <a:ext cx="5232381" cy="545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2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0F48DD86-2183-5179-F237-FE6480C76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D4465272-1DC2-9597-78B4-CA396C881403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F624628-D50D-67BB-5371-14C18F90D99F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AB806-2A5E-ADB3-DC23-7BC65527DED6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4DE1D5-404A-1E52-C26C-E37DB1099766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077DDA-AEDB-AAF9-CBE5-78AF1A5B9981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214214C-6D6B-9B97-E133-2FA13D6DE5E6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674D5D88-4C5E-8BE9-44FD-5CC60B35D0A0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D08916EA-846D-4691-7A86-8AC5CA41203A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3DE955A2-7FFC-DEE0-8787-C3A3EC7EEFC4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5F70A3C4-2D7E-8C3B-C198-DBB651791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1147AB94-61E6-D345-9747-ACDD2160F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만화 영화, 토끼, 클립아트, 일러스트레이션이(가) 표시된 사진&#10;&#10;자동 생성된 설명">
            <a:extLst>
              <a:ext uri="{FF2B5EF4-FFF2-40B4-BE49-F238E27FC236}">
                <a16:creationId xmlns:a16="http://schemas.microsoft.com/office/drawing/2014/main" id="{23A37BA1-433A-F631-1EAC-3ADE90171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635" y="2863686"/>
            <a:ext cx="5090436" cy="530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66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85FB682A-BE98-7A70-352A-118C3F77B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22EAF9EF-4C89-0C99-DF0B-8F3313479223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9529888-C069-D687-EF4D-7B8E8C6ED28D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C98A83-98BD-0733-885C-F84A0A5FC9FF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04A336-2693-AC48-5923-153381931C46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11DA49-FE43-24A9-6F87-800ED4C96995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056381E-B805-EB29-F9F4-2D2449D4C7AF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26420864-F498-3F45-95AB-4BC3419D99AD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B4EB0C5F-67C7-338E-49FA-D78B5A49D83A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0C0FDA61-AE1E-6E3C-AEE1-BE22F2175A03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3B03D0C1-66F6-24CC-D6B1-C27677E76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7976A465-6CAB-2C50-79F5-15CC01C82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만화 영화, 이모티콘, 스마일리, 클립아트이(가) 표시된 사진&#10;&#10;자동 생성된 설명">
            <a:extLst>
              <a:ext uri="{FF2B5EF4-FFF2-40B4-BE49-F238E27FC236}">
                <a16:creationId xmlns:a16="http://schemas.microsoft.com/office/drawing/2014/main" id="{28573F57-65F6-818B-809C-9FA71202B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137" y="2874898"/>
            <a:ext cx="5336079" cy="499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60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A04C9C03-D130-08B1-0459-81477E442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A73B034B-0541-EA39-1280-D0C72CFCDB2A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2FBA267-A90F-274B-8368-D96426C8D8FF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07325C-942F-A447-5571-7BC776977C35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E7DD17-75D3-0B9D-A8E4-B70525DF8965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861461-F9F9-4544-997B-4DFA4A795B83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9EA8B9FD-1DC4-839B-B892-F464B4C40744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B236BDF6-398A-A066-8745-722A11AA8F24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83B950C3-4A28-8A67-D70D-47CD69D0FC1F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8F354517-F438-4C01-FE2F-A5A07C3C8A50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3C4E30B1-CB7E-8E9F-3137-8C8B01FD0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ABAAB457-E14A-5105-A6AD-C43A9C775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스케치, 만화 영화, 그림, 예술이(가) 표시된 사진&#10;&#10;자동 생성된 설명">
            <a:extLst>
              <a:ext uri="{FF2B5EF4-FFF2-40B4-BE49-F238E27FC236}">
                <a16:creationId xmlns:a16="http://schemas.microsoft.com/office/drawing/2014/main" id="{234A8650-A9D4-4A67-8478-992F36C48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85" y="2985832"/>
            <a:ext cx="5533301" cy="518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10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B7749CD3-86D1-E873-5FEC-0159E2449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3320D7BF-6960-43DB-C4B4-22184BB8678E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A081976-461F-7090-B93F-A39E9ACF3C20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35C715-0168-8AF6-9DE2-1F56F88DD936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B70921-35B3-8C36-F247-8D05B0237303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A3A141-37E9-B89E-2A4D-C43B427458D3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D56456EA-2405-5757-6D28-71000B5B2698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A9ECA961-D39A-D85C-C5D2-A449B2F84E83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D9D557B0-1469-EFFA-C392-D601F7D27A56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E2738B54-20E2-C723-5456-904013FD30FE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52202A74-0B76-0D2F-237F-C0A9D3D036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88F89432-C27C-50C9-6DB3-B54C42445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이모티콘, 스마일리, 클립아트, 미소이(가) 표시된 사진&#10;&#10;자동 생성된 설명">
            <a:extLst>
              <a:ext uri="{FF2B5EF4-FFF2-40B4-BE49-F238E27FC236}">
                <a16:creationId xmlns:a16="http://schemas.microsoft.com/office/drawing/2014/main" id="{E9631916-F072-CFBE-A593-3B91CB5C68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904" y="4036847"/>
            <a:ext cx="5444455" cy="299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41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79F3C34C-5F67-AF6A-A5E6-E0BE0436D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05383B52-AFFC-4D85-DA37-04C0305C10E6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E1B270F-DA9F-FEE3-90E3-1AC524BE80C4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C67711-55E4-BE1B-310D-505702138F06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C9D237-5F84-E8F5-7B6E-2216D1B1A153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D9532D-7007-7BDC-5635-30EA90237B11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E3C4672E-154B-10F2-8440-F843E9DD7A17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10FA21A5-3F79-CA5B-A676-7E5BFEF7223A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8509D68D-4C07-13FB-4483-0B4B1A09A467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6C331202-7289-41D2-2EB9-BF161F96B7B9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726CE44E-0162-63E7-5D29-98D64CAD2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0624F91A-95A8-78C6-BBE6-72435DD49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창의성, 원이(가) 표시된 사진&#10;&#10;낮은 신뢰도로 자동 생성된 설명">
            <a:extLst>
              <a:ext uri="{FF2B5EF4-FFF2-40B4-BE49-F238E27FC236}">
                <a16:creationId xmlns:a16="http://schemas.microsoft.com/office/drawing/2014/main" id="{95DFC602-F6C9-406E-DC4B-42BCB008D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695" y="3947216"/>
            <a:ext cx="5662569" cy="311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12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12D87D2E-1DAE-126A-6876-E18AEA3F1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926CFD71-F083-C436-A2AF-C56D62A3D171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33A1450-EEF0-591F-AFA3-954296E07403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24E0FE-A02F-8619-3386-7E40B3C14DE8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45DF85-CE19-18E2-30EA-5D93945F6649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168B8F-FE05-99CE-82A5-EDFAC2DB1448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3C2A34E9-4508-8D49-3BE7-33D3FDFF046B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5AD1C523-22B0-DC65-F97A-9B647D450D57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883DA696-74EC-D4B9-61E4-296550D23EF7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5F3E35AB-755B-F79E-ED54-A689BB6455F8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C0EB4E79-003B-73EA-BAA5-BCE8368D6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F1297837-07D4-0D4D-45A2-99BD88C5C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클립아트, 이모티콘, 일러스트레이션, 미소이(가) 표시된 사진&#10;&#10;자동 생성된 설명">
            <a:extLst>
              <a:ext uri="{FF2B5EF4-FFF2-40B4-BE49-F238E27FC236}">
                <a16:creationId xmlns:a16="http://schemas.microsoft.com/office/drawing/2014/main" id="{9B52FD60-5EA4-C15E-351F-8C16A0EC59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06" y="3680119"/>
            <a:ext cx="5608208" cy="338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24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1046F516-299A-BC21-39E4-4CB694208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26B6A0F5-AF80-FB98-7D68-4D1764E9691D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3076177-8980-3276-9A18-FABA5D4FF512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E55B98-7AFA-18F9-4C20-5B6651846689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8D8B6C-C2CA-B14B-A383-1117766B3C54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7E92A4-B528-CE2E-9E4B-5558B9DA1C99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C8DCB1A8-D5E6-F72A-0B5D-A9110AFC2747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ADBC84B7-8306-A238-B5AF-82C7E2FB105D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477A00A6-1905-D920-2187-144C56B443A3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D33D21A8-B711-FA43-26A7-9DCE0C698755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CF4987EC-9FE7-2696-E173-5377B6A2E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11A1655A-C2AA-9378-D8FB-E433F4504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클립아트, 그래픽, 일러스트레이션, 만화 영화이(가) 표시된 사진&#10;&#10;자동 생성된 설명">
            <a:extLst>
              <a:ext uri="{FF2B5EF4-FFF2-40B4-BE49-F238E27FC236}">
                <a16:creationId xmlns:a16="http://schemas.microsoft.com/office/drawing/2014/main" id="{70F4A747-56AE-2C92-6E42-31B434C79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049" y="3498588"/>
            <a:ext cx="5823171" cy="351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26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02A04445-D486-2015-9173-34D568922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14025535-A879-323E-D106-2D9988BF5117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261C18C-848D-6997-ED73-2562BF982181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74D1AD-41A3-2812-189D-1E2305544786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D43529-4B20-F69A-4ADE-2FEB689102FC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4BC227-B3DE-2553-6A71-6EEC01DA98F4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92B7208-6879-3D99-6ABB-0F6889853389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0D2EF3ED-0FCB-C38A-D782-34BC0B01C57D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00904429-9967-CAC9-84F1-90E11B928AED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B90994B0-4D26-F117-C65B-ED8B6DEFFAF0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B8E9965A-E673-9276-5FB9-ACA0A8F71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526E03F7-8126-136F-3D1E-689F28689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클립아트, 만화 영화, 일러스트레이션, 예술이(가) 표시된 사진&#10;&#10;자동 생성된 설명">
            <a:extLst>
              <a:ext uri="{FF2B5EF4-FFF2-40B4-BE49-F238E27FC236}">
                <a16:creationId xmlns:a16="http://schemas.microsoft.com/office/drawing/2014/main" id="{21580B4D-829B-CA14-D078-8811D56726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055" y="3278681"/>
            <a:ext cx="5602316" cy="445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98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BA51D1BE-E85B-DF1A-AAFF-E512E60E7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43C7B18D-2BA5-F54C-0448-18B3B519984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C0867F9-4A12-E470-9239-2D3C6F80E3E5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B6C23E-435B-7568-D9CE-004F75849EC7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C6F3B4-1BC4-2BC5-B93D-FC4966CFA17B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629933-FD4D-0A83-BDE0-E6DF679A8F34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49241177-14D9-CD41-D494-4324F4518381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84E23607-7600-7849-12A4-8B7EFBFA5EA6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8F77EFD8-2F22-7A65-BB26-09B44DDC11C4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A3B67FBE-B65A-59BF-461E-DE945A17F883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BA35B1B4-0E9D-D6BA-4256-D7875E31D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B87C805B-FA43-FE72-5CDE-9CF455164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클립아트, 만화 영화, 일러스트레이션, 예술이(가) 표시된 사진&#10;&#10;자동 생성된 설명">
            <a:extLst>
              <a:ext uri="{FF2B5EF4-FFF2-40B4-BE49-F238E27FC236}">
                <a16:creationId xmlns:a16="http://schemas.microsoft.com/office/drawing/2014/main" id="{A45ACDD1-3BA1-87FB-00FB-FFD533A75A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833" y="3313340"/>
            <a:ext cx="5635713" cy="447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68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715B7DEA-A236-C7F4-A917-B87A88093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6B819EFE-0BF2-69AB-9423-6FDC4A884DDC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8C3A5D9-EFAD-B8ED-C774-E6CFCEBD9BCD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D9C4AE-F9C3-0B02-BA6A-D494E80493E5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33A366-49F1-95D7-6BAA-43D2E00D27FF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01782C-9799-B3CE-F6DA-FFBFA4D5BFFE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77DB42B7-07EE-DA1A-2082-133709702A57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4057A19C-3188-7328-665E-7DF629E9047E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C2A7079F-275E-C030-AA5F-6A2C56A4E6FC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60527BC1-AF12-86B3-D9E6-912DDEEF4F2F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CFEC1EDE-9F09-8BAE-7BDC-DDDAC0BCB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E5E41D10-6D13-0E3E-FB78-9F419D3420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클립아트, 만화 영화, 이모티콘, 스마일리이(가) 표시된 사진&#10;&#10;자동 생성된 설명">
            <a:extLst>
              <a:ext uri="{FF2B5EF4-FFF2-40B4-BE49-F238E27FC236}">
                <a16:creationId xmlns:a16="http://schemas.microsoft.com/office/drawing/2014/main" id="{A465C31C-9A36-82A3-0202-6E1FEF345E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749" y="2954544"/>
            <a:ext cx="4764947" cy="577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32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8AB02921-9DA2-3DDA-380B-058B95A70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F2A958FD-2550-8CE3-1BEC-AC769D032A1E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1556BE4-6B49-8155-4B4C-87A2ECA57D30}"/>
              </a:ext>
            </a:extLst>
          </p:cNvPr>
          <p:cNvSpPr/>
          <p:nvPr/>
        </p:nvSpPr>
        <p:spPr>
          <a:xfrm>
            <a:off x="0" y="577965"/>
            <a:ext cx="6858000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4F6C5-0C14-9E74-FBF8-196A3C958433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EE2ECB-2617-D44D-2C93-48D491D30FA0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비야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 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어서와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F53ADF-B6D3-4DDC-F54A-5E7D3E4D15A0}"/>
              </a:ext>
            </a:extLst>
          </p:cNvPr>
          <p:cNvSpPr txBox="1"/>
          <p:nvPr/>
        </p:nvSpPr>
        <p:spPr>
          <a:xfrm>
            <a:off x="904635" y="1736865"/>
            <a:ext cx="5338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비야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어서와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 등장인물을 선택하여 동물머리띠를 만들어요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2894C707-87AF-4E77-C25E-1CAB76C58C2E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0EB7F64B-21AE-7502-8077-1FA210CDE1D0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5FB330B2-1F5E-D778-2DA2-E1EB1E1F8A1B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9028BED3-724F-2957-5671-31B32582779F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7CC1A28E-CF86-DF35-3EFA-3A607D5C4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C30C088C-255A-FED3-5FB8-F5A241588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pic>
        <p:nvPicPr>
          <p:cNvPr id="3" name="그림 2" descr="정물 사진, 예술이(가) 표시된 사진&#10;&#10;자동 생성된 설명">
            <a:extLst>
              <a:ext uri="{FF2B5EF4-FFF2-40B4-BE49-F238E27FC236}">
                <a16:creationId xmlns:a16="http://schemas.microsoft.com/office/drawing/2014/main" id="{79B88B3D-9D87-E170-3205-721F7C2F4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720" y="2544143"/>
            <a:ext cx="5397005" cy="659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09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8B329299C733674CAEF4DBF53E7FF060" ma:contentTypeVersion="12" ma:contentTypeDescription="새 문서를 만듭니다." ma:contentTypeScope="" ma:versionID="09159cf1eeb0731e7a6c5ccf0a9ff7b8">
  <xsd:schema xmlns:xsd="http://www.w3.org/2001/XMLSchema" xmlns:xs="http://www.w3.org/2001/XMLSchema" xmlns:p="http://schemas.microsoft.com/office/2006/metadata/properties" xmlns:ns3="de2c3cc3-ef67-4631-946b-f23257a03a20" targetNamespace="http://schemas.microsoft.com/office/2006/metadata/properties" ma:root="true" ma:fieldsID="be169fdba960a41c71132dd152bb52b4" ns3:_="">
    <xsd:import namespace="de2c3cc3-ef67-4631-946b-f23257a03a2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2c3cc3-ef67-4631-946b-f23257a03a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D6F8A5-256F-4BF8-982B-043259C608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DA742B-CA48-434B-B252-6BE9DD36A6D4}">
  <ds:schemaRefs>
    <ds:schemaRef ds:uri="http://purl.org/dc/terms/"/>
    <ds:schemaRef ds:uri="de2c3cc3-ef67-4631-946b-f23257a03a20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74836E71-6F18-4E14-B3DF-0F191F3FF8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2c3cc3-ef67-4631-946b-f23257a03a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464</Words>
  <Application>Microsoft Office PowerPoint</Application>
  <PresentationFormat>A4 용지(210x297mm)</PresentationFormat>
  <Paragraphs>48</Paragraphs>
  <Slides>16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1" baseType="lpstr">
      <vt:lpstr>Sandoll 격동고딕2 TTF 04 Rg</vt:lpstr>
      <vt:lpstr>맑은 고딕</vt:lpstr>
      <vt:lpstr>Arial</vt:lpstr>
      <vt:lpstr>Sandoll 마들렌 TTF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child1218 김영미</cp:lastModifiedBy>
  <cp:revision>19</cp:revision>
  <dcterms:created xsi:type="dcterms:W3CDTF">2024-05-07T04:08:27Z</dcterms:created>
  <dcterms:modified xsi:type="dcterms:W3CDTF">2024-11-19T12:16:53Z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0x0101008B329299C733674CAEF4DBF53E7FF060</vt:lpwstr>
  </property>
</Properties>
</file>