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94" r:id="rId2"/>
  </p:sldIdLst>
  <p:sldSz cx="6858000" cy="9906000" type="A4"/>
  <p:notesSz cx="6858000" cy="9144000"/>
  <p:embeddedFontLst>
    <p:embeddedFont>
      <p:font typeface="HY헤드라인M" panose="02030600000101010101" pitchFamily="18" charset="-127"/>
      <p:regular r:id="rId4"/>
    </p:embeddedFont>
    <p:embeddedFont>
      <p:font typeface="함초롬돋움" panose="020B0604000101010101" pitchFamily="50" charset="-127"/>
      <p:regular r:id="rId5"/>
      <p:bold r:id="rId6"/>
    </p:embeddedFont>
    <p:embeddedFont>
      <p:font typeface="맑은 고딕" panose="020B0503020000020004" pitchFamily="50" charset="-127"/>
      <p:regular r:id="rId7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A6A6A6"/>
    <a:srgbClr val="7A7A7A"/>
    <a:srgbClr val="DED5C6"/>
    <a:srgbClr val="7F7F7F"/>
    <a:srgbClr val="E3A15F"/>
    <a:srgbClr val="CE7924"/>
    <a:srgbClr val="9F3625"/>
    <a:srgbClr val="8ED973"/>
    <a:srgbClr val="B4E5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1" autoAdjust="0"/>
    <p:restoredTop sz="94660"/>
  </p:normalViewPr>
  <p:slideViewPr>
    <p:cSldViewPr snapToGrid="0">
      <p:cViewPr varScale="1">
        <p:scale>
          <a:sx n="71" d="100"/>
          <a:sy n="71" d="100"/>
        </p:scale>
        <p:origin x="36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font" Target="fonts/font2.fntdata"/><Relationship Id="rId28" Type="http://customschemas.google.com/relationships/presentationmetadata" Target="metadata"/><Relationship Id="rId31" Type="http://schemas.openxmlformats.org/officeDocument/2006/relationships/theme" Target="theme/theme1.xml"/><Relationship Id="rId4" Type="http://schemas.openxmlformats.org/officeDocument/2006/relationships/font" Target="fonts/font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1258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가을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즐거운 단풍놀이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-59405" y="742583"/>
            <a:ext cx="6863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>
                <a:ln w="34925">
                  <a:noFill/>
                </a:ln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가을 동시 짓기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943824" y="1789117"/>
            <a:ext cx="5445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가족과 함께 단풍 놀이를 즐긴 후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, 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우리 가족만의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 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멋진 가을 동시를 지어볼까요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?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76CD221-53E2-C8DD-0170-7080FB08DB1D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221E976E-D2CA-22C8-66A0-8579DFE9D8FA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E3A15F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4DD087CB-E28C-F642-E754-B813A00C5B6C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CE7924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D7E9ED93-A5F3-DE7C-DDB4-102E76A7E8C3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9F3625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3" name="그림 2" descr="그래픽, 스크린샷, 클립아트, 만화 영화이(가) 표시된 사진&#10;&#10;자동 생성된 설명">
            <a:extLst>
              <a:ext uri="{FF2B5EF4-FFF2-40B4-BE49-F238E27FC236}">
                <a16:creationId xmlns:a16="http://schemas.microsoft.com/office/drawing/2014/main" id="{4B6BFD30-D65F-A3E9-1F8B-34A582A8F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9405" y="477265"/>
            <a:ext cx="1564162" cy="769247"/>
          </a:xfrm>
          <a:prstGeom prst="rect">
            <a:avLst/>
          </a:prstGeom>
        </p:spPr>
      </p:pic>
      <p:pic>
        <p:nvPicPr>
          <p:cNvPr id="6" name="그림 5" descr="그래픽, 스크린샷, 클립아트, 만화 영화이(가) 표시된 사진&#10;&#10;자동 생성된 설명">
            <a:extLst>
              <a:ext uri="{FF2B5EF4-FFF2-40B4-BE49-F238E27FC236}">
                <a16:creationId xmlns:a16="http://schemas.microsoft.com/office/drawing/2014/main" id="{38CBBCC0-87AA-A4E3-A7DF-730731C36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011" y="843477"/>
            <a:ext cx="1564162" cy="76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9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34</Words>
  <Application>Microsoft Office PowerPoint</Application>
  <PresentationFormat>A4 용지(210x297mm)</PresentationFormat>
  <Paragraphs>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HY헤드라인M</vt:lpstr>
      <vt:lpstr>함초롬돋움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권혜원</cp:lastModifiedBy>
  <cp:revision>17</cp:revision>
  <dcterms:created xsi:type="dcterms:W3CDTF">2024-05-07T04:08:27Z</dcterms:created>
  <dcterms:modified xsi:type="dcterms:W3CDTF">2024-11-21T06:05:36Z</dcterms:modified>
</cp:coreProperties>
</file>