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99" r:id="rId2"/>
    <p:sldId id="300" r:id="rId3"/>
  </p:sldIdLst>
  <p:sldSz cx="6858000" cy="9906000" type="A4"/>
  <p:notesSz cx="6858000" cy="9144000"/>
  <p:embeddedFontLst>
    <p:embeddedFont>
      <p:font typeface="함초롬돋움" panose="020B0604000101010101" pitchFamily="50" charset="-127"/>
      <p:regular r:id="rId5"/>
      <p:bold r:id="rId6"/>
    </p:embeddedFont>
    <p:embeddedFont>
      <p:font typeface="휴먼둥근헤드라인" panose="02030504000101010101" pitchFamily="18" charset="-127"/>
      <p:regular r:id="rId7"/>
    </p:embeddedFont>
    <p:embeddedFont>
      <p:font typeface="맑은 고딕" panose="020B0503020000020004" pitchFamily="50" charset="-127"/>
      <p:regular r:id="rId8"/>
      <p:bold r:id="rId9"/>
    </p:embeddedFont>
    <p:embeddedFont>
      <p:font typeface="맑은 고딕" panose="020B0503020000020004" pitchFamily="50" charset="-127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겨울" id="{BEFF40A5-18FB-465F-9B5C-B3A9B5AC2EE7}">
          <p14:sldIdLst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BE8"/>
    <a:srgbClr val="D9D9D9"/>
    <a:srgbClr val="A6A6A6"/>
    <a:srgbClr val="7A7A7A"/>
    <a:srgbClr val="DED5C6"/>
    <a:srgbClr val="7F7F7F"/>
    <a:srgbClr val="E3A15F"/>
    <a:srgbClr val="CE7924"/>
    <a:srgbClr val="9F3625"/>
    <a:srgbClr val="8ED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1" autoAdjust="0"/>
    <p:restoredTop sz="94660"/>
  </p:normalViewPr>
  <p:slideViewPr>
    <p:cSldViewPr snapToGrid="0">
      <p:cViewPr varScale="1">
        <p:scale>
          <a:sx n="56" d="100"/>
          <a:sy n="56" d="100"/>
        </p:scale>
        <p:origin x="29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font" Target="fonts/font1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363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130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깡충깡충 토끼 술래잡기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54864" y="695299"/>
            <a:ext cx="6863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깡충깡충</a:t>
            </a:r>
            <a:r>
              <a:rPr lang="en-US" altLang="ko-KR" sz="24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! </a:t>
            </a:r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토끼 술래잡기 </a:t>
            </a:r>
            <a:endParaRPr lang="en-US" altLang="ko-KR" sz="2400" dirty="0">
              <a:ln w="34925">
                <a:noFill/>
              </a:ln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게임 자료</a:t>
            </a:r>
          </a:p>
        </p:txBody>
      </p:sp>
      <p:pic>
        <p:nvPicPr>
          <p:cNvPr id="10" name="그림 9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B08A1EF4-7619-468C-9743-DD54B448F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11" name="그림 10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DDCB5BFA-5C1F-4889-BEDA-29B4E387C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B38B5FF-1361-473C-A614-9B7EEA64D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67" y="2674959"/>
            <a:ext cx="2738370" cy="620302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827C463-0D05-4629-9DAB-13F64E208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0539" y="2647663"/>
            <a:ext cx="2738370" cy="620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6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9834693-C38D-4680-9CA9-22025344D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43" y="432882"/>
            <a:ext cx="4274036" cy="39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8" name="그림 27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C037D369-8D92-44F5-8485-EE40C05F6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704" y="891535"/>
            <a:ext cx="1493984" cy="755554"/>
          </a:xfrm>
          <a:prstGeom prst="rect">
            <a:avLst/>
          </a:prstGeom>
        </p:spPr>
      </p:pic>
      <p:pic>
        <p:nvPicPr>
          <p:cNvPr id="29" name="그림 28" descr="그래픽, 클립아트, 스크린샷, 원이(가) 표시된 사진&#10;&#10;자동 생성된 설명">
            <a:extLst>
              <a:ext uri="{FF2B5EF4-FFF2-40B4-BE49-F238E27FC236}">
                <a16:creationId xmlns:a16="http://schemas.microsoft.com/office/drawing/2014/main" id="{E0B80D0A-8099-4088-AEC4-47514B11E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89" y="496351"/>
            <a:ext cx="1434632" cy="773290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63112685-7A82-4C8C-BDA5-939F8DD29FD5}"/>
              </a:ext>
            </a:extLst>
          </p:cNvPr>
          <p:cNvGrpSpPr/>
          <p:nvPr/>
        </p:nvGrpSpPr>
        <p:grpSpPr>
          <a:xfrm>
            <a:off x="351118" y="1934804"/>
            <a:ext cx="1427836" cy="7450750"/>
            <a:chOff x="337470" y="1948452"/>
            <a:chExt cx="1427836" cy="745075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CAFFB866-A1D8-41E1-AFC4-6F7297F0411C}"/>
                </a:ext>
              </a:extLst>
            </p:cNvPr>
            <p:cNvGrpSpPr/>
            <p:nvPr/>
          </p:nvGrpSpPr>
          <p:grpSpPr>
            <a:xfrm>
              <a:off x="467620" y="1948452"/>
              <a:ext cx="1262394" cy="7450750"/>
              <a:chOff x="549506" y="1858395"/>
              <a:chExt cx="1262394" cy="7450750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9393F2C5-9421-4EE4-8A66-26FA5B20760F}"/>
                  </a:ext>
                </a:extLst>
              </p:cNvPr>
              <p:cNvSpPr/>
              <p:nvPr/>
            </p:nvSpPr>
            <p:spPr>
              <a:xfrm>
                <a:off x="549507" y="2088107"/>
                <a:ext cx="1262393" cy="7221038"/>
              </a:xfrm>
              <a:prstGeom prst="rect">
                <a:avLst/>
              </a:prstGeom>
              <a:solidFill>
                <a:srgbClr val="FDCB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DEC432FC-5644-4478-B39E-A4D505BDE86C}"/>
                  </a:ext>
                </a:extLst>
              </p:cNvPr>
              <p:cNvSpPr/>
              <p:nvPr/>
            </p:nvSpPr>
            <p:spPr>
              <a:xfrm>
                <a:off x="549506" y="1858395"/>
                <a:ext cx="1262393" cy="857509"/>
              </a:xfrm>
              <a:prstGeom prst="rect">
                <a:avLst/>
              </a:prstGeom>
              <a:solidFill>
                <a:schemeClr val="tx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11ACAF-25EC-46C3-B4FD-F3A567B18D76}"/>
                </a:ext>
              </a:extLst>
            </p:cNvPr>
            <p:cNvSpPr txBox="1"/>
            <p:nvPr/>
          </p:nvSpPr>
          <p:spPr>
            <a:xfrm>
              <a:off x="337470" y="2222180"/>
              <a:ext cx="14278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ln w="34925">
                    <a:noFill/>
                  </a:ln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풀칠하는 곳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B07AA344-1BE6-4952-8053-E892985B8BB5}"/>
              </a:ext>
            </a:extLst>
          </p:cNvPr>
          <p:cNvGrpSpPr/>
          <p:nvPr/>
        </p:nvGrpSpPr>
        <p:grpSpPr>
          <a:xfrm>
            <a:off x="1852372" y="1934804"/>
            <a:ext cx="1427836" cy="7450750"/>
            <a:chOff x="337470" y="1948452"/>
            <a:chExt cx="1427836" cy="7450750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1127F371-4F53-40D8-9F06-99DC2AAE6342}"/>
                </a:ext>
              </a:extLst>
            </p:cNvPr>
            <p:cNvGrpSpPr/>
            <p:nvPr/>
          </p:nvGrpSpPr>
          <p:grpSpPr>
            <a:xfrm>
              <a:off x="467620" y="1948452"/>
              <a:ext cx="1262394" cy="7450750"/>
              <a:chOff x="549506" y="1858395"/>
              <a:chExt cx="1262394" cy="7450750"/>
            </a:xfrm>
          </p:grpSpPr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D19DA306-E04A-42DE-B51A-B6C2374FA72E}"/>
                  </a:ext>
                </a:extLst>
              </p:cNvPr>
              <p:cNvSpPr/>
              <p:nvPr/>
            </p:nvSpPr>
            <p:spPr>
              <a:xfrm>
                <a:off x="549507" y="2088107"/>
                <a:ext cx="1262393" cy="7221038"/>
              </a:xfrm>
              <a:prstGeom prst="rect">
                <a:avLst/>
              </a:prstGeom>
              <a:solidFill>
                <a:srgbClr val="FDCB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327C74E9-3771-4B88-AD57-8DF74FDE93A2}"/>
                  </a:ext>
                </a:extLst>
              </p:cNvPr>
              <p:cNvSpPr/>
              <p:nvPr/>
            </p:nvSpPr>
            <p:spPr>
              <a:xfrm>
                <a:off x="549506" y="1858395"/>
                <a:ext cx="1262393" cy="857509"/>
              </a:xfrm>
              <a:prstGeom prst="rect">
                <a:avLst/>
              </a:prstGeom>
              <a:solidFill>
                <a:schemeClr val="tx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974CCD-F542-4957-A3B2-725A3ABF9412}"/>
                </a:ext>
              </a:extLst>
            </p:cNvPr>
            <p:cNvSpPr txBox="1"/>
            <p:nvPr/>
          </p:nvSpPr>
          <p:spPr>
            <a:xfrm>
              <a:off x="337470" y="2222180"/>
              <a:ext cx="14278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ln w="34925">
                    <a:noFill/>
                  </a:ln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풀칠하는 곳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7CDCCA1-3818-466F-9ECB-CA47C88A73A6}"/>
              </a:ext>
            </a:extLst>
          </p:cNvPr>
          <p:cNvGrpSpPr/>
          <p:nvPr/>
        </p:nvGrpSpPr>
        <p:grpSpPr>
          <a:xfrm>
            <a:off x="3376773" y="1934804"/>
            <a:ext cx="1427836" cy="7450750"/>
            <a:chOff x="337470" y="1948452"/>
            <a:chExt cx="1427836" cy="7450750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ED3240F1-A306-401D-B439-F9E645046ED1}"/>
                </a:ext>
              </a:extLst>
            </p:cNvPr>
            <p:cNvGrpSpPr/>
            <p:nvPr/>
          </p:nvGrpSpPr>
          <p:grpSpPr>
            <a:xfrm>
              <a:off x="467620" y="1948452"/>
              <a:ext cx="1262394" cy="7450750"/>
              <a:chOff x="549506" y="1858395"/>
              <a:chExt cx="1262394" cy="7450750"/>
            </a:xfrm>
          </p:grpSpPr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670948A1-51F0-4464-BE61-97E190DAC475}"/>
                  </a:ext>
                </a:extLst>
              </p:cNvPr>
              <p:cNvSpPr/>
              <p:nvPr/>
            </p:nvSpPr>
            <p:spPr>
              <a:xfrm>
                <a:off x="549507" y="2088107"/>
                <a:ext cx="1262393" cy="7221038"/>
              </a:xfrm>
              <a:prstGeom prst="rect">
                <a:avLst/>
              </a:prstGeom>
              <a:solidFill>
                <a:srgbClr val="FDCB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1DFDD998-82BD-4754-934B-8BE812CA7868}"/>
                  </a:ext>
                </a:extLst>
              </p:cNvPr>
              <p:cNvSpPr/>
              <p:nvPr/>
            </p:nvSpPr>
            <p:spPr>
              <a:xfrm>
                <a:off x="549506" y="1858395"/>
                <a:ext cx="1262393" cy="857509"/>
              </a:xfrm>
              <a:prstGeom prst="rect">
                <a:avLst/>
              </a:prstGeom>
              <a:solidFill>
                <a:schemeClr val="tx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C789DC-24D1-4B5D-8198-9E5ED6FDD952}"/>
                </a:ext>
              </a:extLst>
            </p:cNvPr>
            <p:cNvSpPr txBox="1"/>
            <p:nvPr/>
          </p:nvSpPr>
          <p:spPr>
            <a:xfrm>
              <a:off x="337470" y="2222180"/>
              <a:ext cx="14278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ln w="34925">
                    <a:noFill/>
                  </a:ln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풀칠하는 곳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07CBF9C-4E06-4868-B0CA-83565CF2FA1B}"/>
              </a:ext>
            </a:extLst>
          </p:cNvPr>
          <p:cNvGrpSpPr/>
          <p:nvPr/>
        </p:nvGrpSpPr>
        <p:grpSpPr>
          <a:xfrm>
            <a:off x="4891783" y="1934804"/>
            <a:ext cx="1427836" cy="7450750"/>
            <a:chOff x="337470" y="1948452"/>
            <a:chExt cx="1427836" cy="7450750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272E1D8D-6848-4BDE-862D-9B3B26D5725B}"/>
                </a:ext>
              </a:extLst>
            </p:cNvPr>
            <p:cNvGrpSpPr/>
            <p:nvPr/>
          </p:nvGrpSpPr>
          <p:grpSpPr>
            <a:xfrm>
              <a:off x="467620" y="1948452"/>
              <a:ext cx="1262394" cy="7450750"/>
              <a:chOff x="549506" y="1858395"/>
              <a:chExt cx="1262394" cy="7450750"/>
            </a:xfrm>
          </p:grpSpPr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8C874978-8080-47AF-A1F8-1665B5DBCD3D}"/>
                  </a:ext>
                </a:extLst>
              </p:cNvPr>
              <p:cNvSpPr/>
              <p:nvPr/>
            </p:nvSpPr>
            <p:spPr>
              <a:xfrm>
                <a:off x="549507" y="2088107"/>
                <a:ext cx="1262393" cy="7221038"/>
              </a:xfrm>
              <a:prstGeom prst="rect">
                <a:avLst/>
              </a:prstGeom>
              <a:solidFill>
                <a:srgbClr val="FDCB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54C62EB9-4267-448D-9071-39B59D8E232F}"/>
                  </a:ext>
                </a:extLst>
              </p:cNvPr>
              <p:cNvSpPr/>
              <p:nvPr/>
            </p:nvSpPr>
            <p:spPr>
              <a:xfrm>
                <a:off x="549506" y="1858395"/>
                <a:ext cx="1262393" cy="857509"/>
              </a:xfrm>
              <a:prstGeom prst="rect">
                <a:avLst/>
              </a:prstGeom>
              <a:solidFill>
                <a:schemeClr val="tx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FD73BC4-3546-4C67-9E44-CF052CA33301}"/>
                </a:ext>
              </a:extLst>
            </p:cNvPr>
            <p:cNvSpPr txBox="1"/>
            <p:nvPr/>
          </p:nvSpPr>
          <p:spPr>
            <a:xfrm>
              <a:off x="337470" y="2222180"/>
              <a:ext cx="14278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ln w="34925">
                    <a:noFill/>
                  </a:ln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풀칠하는 곳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2B74008-E6EF-4FC6-A10E-80522237A4DE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특별한 날 모아모아 놀이로 가득 찬 열 두 달 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절기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겨울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깡충깡충 토끼 술래잡기</a:t>
            </a:r>
            <a:r>
              <a:rPr lang="en-US" altLang="ko-KR" sz="1200" b="1" dirty="0">
                <a:ln w="34925">
                  <a:noFill/>
                </a:ln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200" b="1" dirty="0">
              <a:ln w="34925">
                <a:noFill/>
              </a:ln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E98A39-C144-4BE9-946B-1658A237DF45}"/>
              </a:ext>
            </a:extLst>
          </p:cNvPr>
          <p:cNvSpPr txBox="1"/>
          <p:nvPr/>
        </p:nvSpPr>
        <p:spPr>
          <a:xfrm>
            <a:off x="-54864" y="695299"/>
            <a:ext cx="6863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깡충깡충</a:t>
            </a:r>
            <a:r>
              <a:rPr lang="en-US" altLang="ko-KR" sz="24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! </a:t>
            </a:r>
            <a:r>
              <a:rPr lang="ko-KR" altLang="en-US" sz="24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토끼 술래잡기 </a:t>
            </a:r>
            <a:endParaRPr lang="en-US" altLang="ko-KR" sz="2400" dirty="0">
              <a:ln w="34925">
                <a:noFill/>
              </a:ln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/>
            <a:r>
              <a:rPr lang="ko-KR" altLang="en-US" sz="3200" dirty="0">
                <a:ln w="34925">
                  <a:noFill/>
                </a:ln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게임 자료</a:t>
            </a:r>
          </a:p>
        </p:txBody>
      </p:sp>
    </p:spTree>
    <p:extLst>
      <p:ext uri="{BB962C8B-B14F-4D97-AF65-F5344CB8AC3E}">
        <p14:creationId xmlns:p14="http://schemas.microsoft.com/office/powerpoint/2010/main" val="1807127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56</Words>
  <Application>Microsoft Office PowerPoint</Application>
  <PresentationFormat>A4 용지(210x297mm)</PresentationFormat>
  <Paragraphs>10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함초롬돋움</vt:lpstr>
      <vt:lpstr>Arial</vt:lpstr>
      <vt:lpstr>휴먼둥근헤드라인</vt:lpstr>
      <vt:lpstr>맑은 고딕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22</cp:revision>
  <dcterms:created xsi:type="dcterms:W3CDTF">2024-05-07T04:08:27Z</dcterms:created>
  <dcterms:modified xsi:type="dcterms:W3CDTF">2024-11-18T03:47:24Z</dcterms:modified>
</cp:coreProperties>
</file>