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8"/>
  </p:notesMasterIdLst>
  <p:sldIdLst>
    <p:sldId id="293" r:id="rId2"/>
    <p:sldId id="294" r:id="rId3"/>
    <p:sldId id="295" r:id="rId4"/>
    <p:sldId id="296" r:id="rId5"/>
    <p:sldId id="297" r:id="rId6"/>
    <p:sldId id="298" r:id="rId7"/>
  </p:sldIdLst>
  <p:sldSz cx="6858000" cy="9906000" type="A4"/>
  <p:notesSz cx="6858000" cy="9144000"/>
  <p:embeddedFontLst>
    <p:embeddedFont>
      <p:font typeface="함초롬돋움" panose="020B0604000101010101" pitchFamily="50" charset="-127"/>
      <p:regular r:id="rId9"/>
      <p:bold r:id="rId10"/>
    </p:embeddedFont>
    <p:embeddedFont>
      <p:font typeface="휴먼둥근헤드라인" panose="02030504000101010101" pitchFamily="18" charset="-127"/>
      <p:regular r:id="rId11"/>
    </p:embeddedFont>
    <p:embeddedFont>
      <p:font typeface="맑은 고딕" panose="020B0503020000020004" pitchFamily="50" charset="-127"/>
      <p:regular r:id="rId12"/>
      <p:bold r:id="rId13"/>
    </p:embeddedFont>
    <p:embeddedFont>
      <p:font typeface="맑은 고딕" panose="020B0503020000020004" pitchFamily="50" charset="-127"/>
      <p:regular r:id="rId12"/>
      <p:bold r:id="rId1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521415D9-36F7-43E2-AB2F-B90AF26B5E84}">
      <p14:sectionLst xmlns:p14="http://schemas.microsoft.com/office/powerpoint/2010/main">
        <p14:section name="겨울" id="{BEFF40A5-18FB-465F-9B5C-B3A9B5AC2EE7}">
          <p14:sldIdLst>
            <p14:sldId id="293"/>
            <p14:sldId id="294"/>
            <p14:sldId id="295"/>
            <p14:sldId id="296"/>
            <p14:sldId id="297"/>
            <p14:sldId id="298"/>
          </p14:sldIdLst>
        </p14:section>
      </p14:sectionLst>
    </p:ex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8" roundtripDataSignature="AMtx7mgpUj+v39Faf3b60rEZYN/9+0if8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DCBE8"/>
    <a:srgbClr val="D9D9D9"/>
    <a:srgbClr val="A6A6A6"/>
    <a:srgbClr val="7A7A7A"/>
    <a:srgbClr val="DED5C6"/>
    <a:srgbClr val="7F7F7F"/>
    <a:srgbClr val="E3A15F"/>
    <a:srgbClr val="CE7924"/>
    <a:srgbClr val="9F3625"/>
    <a:srgbClr val="8ED97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17D199C-91CB-4F07-8B3B-4C8D8DE5A2B3}">
  <a:tblStyle styleId="{A17D199C-91CB-4F07-8B3B-4C8D8DE5A2B3}" styleName="Table_0">
    <a:wholeTbl>
      <a:tcTxStyle b="off" i="off">
        <a:font>
          <a:latin typeface="맑은 고딕"/>
          <a:ea typeface="맑은 고딕"/>
          <a:cs typeface="맑은 고딕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7E9EC"/>
          </a:solidFill>
        </a:fill>
      </a:tcStyle>
    </a:wholeTbl>
    <a:band1H>
      <a:tcTxStyle/>
      <a:tcStyle>
        <a:tcBdr/>
        <a:fill>
          <a:solidFill>
            <a:srgbClr val="CAD1D8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AD1D8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맑은 고딕"/>
          <a:ea typeface="맑은 고딕"/>
          <a:cs typeface="맑은 고딕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맑은 고딕"/>
          <a:ea typeface="맑은 고딕"/>
          <a:cs typeface="맑은 고딕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맑은 고딕"/>
          <a:ea typeface="맑은 고딕"/>
          <a:cs typeface="맑은 고딕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맑은 고딕"/>
          <a:ea typeface="맑은 고딕"/>
          <a:cs typeface="맑은 고딕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151" autoAdjust="0"/>
    <p:restoredTop sz="94660"/>
  </p:normalViewPr>
  <p:slideViewPr>
    <p:cSldViewPr snapToGrid="0">
      <p:cViewPr varScale="1">
        <p:scale>
          <a:sx n="51" d="100"/>
          <a:sy n="51" d="100"/>
        </p:scale>
        <p:origin x="229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font" Target="fonts/font5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2" Type="http://schemas.openxmlformats.org/officeDocument/2006/relationships/slide" Target="slides/slide1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28" Type="http://customschemas.google.com/relationships/presentationmetadata" Target="metadata"/><Relationship Id="rId10" Type="http://schemas.openxmlformats.org/officeDocument/2006/relationships/font" Target="fonts/font2.fntdata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360613" y="1143000"/>
            <a:ext cx="213677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" name="Google Shape;560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1" name="Google Shape;561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722429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" name="Google Shape;560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1" name="Google Shape;561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492678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" name="Google Shape;560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1" name="Google Shape;561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317884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" name="Google Shape;560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1" name="Google Shape;561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915210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" name="Google Shape;560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1" name="Google Shape;561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160406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" name="Google Shape;560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1" name="Google Shape;561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161066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내용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5"/>
          <p:cNvSpPr txBox="1">
            <a:spLocks noGrp="1"/>
          </p:cNvSpPr>
          <p:nvPr>
            <p:ph type="title"/>
          </p:nvPr>
        </p:nvSpPr>
        <p:spPr>
          <a:xfrm>
            <a:off x="471488" y="527404"/>
            <a:ext cx="5915025" cy="1914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25"/>
          <p:cNvSpPr txBox="1"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57175" lvl="0" indent="-192881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514350" lvl="1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771525" lvl="2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028700" lvl="3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1285875" lvl="4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1543050" lvl="5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1800225" lvl="6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057400" lvl="7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2314575" lvl="8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25"/>
          <p:cNvSpPr txBox="1">
            <a:spLocks noGrp="1"/>
          </p:cNvSpPr>
          <p:nvPr>
            <p:ph type="dt" idx="10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5"/>
          <p:cNvSpPr txBox="1">
            <a:spLocks noGrp="1"/>
          </p:cNvSpPr>
          <p:nvPr>
            <p:ph type="ftr" idx="11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25"/>
          <p:cNvSpPr txBox="1">
            <a:spLocks noGrp="1"/>
          </p:cNvSpPr>
          <p:nvPr>
            <p:ph type="sldNum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구역 머리글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6"/>
          <p:cNvSpPr txBox="1">
            <a:spLocks noGrp="1"/>
          </p:cNvSpPr>
          <p:nvPr>
            <p:ph type="title"/>
          </p:nvPr>
        </p:nvSpPr>
        <p:spPr>
          <a:xfrm>
            <a:off x="467916" y="2469622"/>
            <a:ext cx="5915025" cy="4120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Malgun Gothic"/>
              <a:buNone/>
              <a:defRPr sz="3375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26"/>
          <p:cNvSpPr txBox="1">
            <a:spLocks noGrp="1"/>
          </p:cNvSpPr>
          <p:nvPr>
            <p:ph type="body" idx="1"/>
          </p:nvPr>
        </p:nvSpPr>
        <p:spPr>
          <a:xfrm>
            <a:off x="467916" y="6629225"/>
            <a:ext cx="5915025" cy="21669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57175" lvl="0" indent="-128588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1350">
                <a:solidFill>
                  <a:srgbClr val="757575"/>
                </a:solidFill>
              </a:defRPr>
            </a:lvl1pPr>
            <a:lvl2pPr marL="514350" lvl="1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1125">
                <a:solidFill>
                  <a:srgbClr val="757575"/>
                </a:solidFill>
              </a:defRPr>
            </a:lvl2pPr>
            <a:lvl3pPr marL="771525" lvl="2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013">
                <a:solidFill>
                  <a:srgbClr val="757575"/>
                </a:solidFill>
              </a:defRPr>
            </a:lvl3pPr>
            <a:lvl4pPr marL="1028700" lvl="3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900">
                <a:solidFill>
                  <a:srgbClr val="757575"/>
                </a:solidFill>
              </a:defRPr>
            </a:lvl4pPr>
            <a:lvl5pPr marL="1285875" lvl="4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900">
                <a:solidFill>
                  <a:srgbClr val="757575"/>
                </a:solidFill>
              </a:defRPr>
            </a:lvl5pPr>
            <a:lvl6pPr marL="1543050" lvl="5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900">
                <a:solidFill>
                  <a:srgbClr val="757575"/>
                </a:solidFill>
              </a:defRPr>
            </a:lvl6pPr>
            <a:lvl7pPr marL="1800225" lvl="6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900">
                <a:solidFill>
                  <a:srgbClr val="757575"/>
                </a:solidFill>
              </a:defRPr>
            </a:lvl7pPr>
            <a:lvl8pPr marL="2057400" lvl="7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900">
                <a:solidFill>
                  <a:srgbClr val="757575"/>
                </a:solidFill>
              </a:defRPr>
            </a:lvl8pPr>
            <a:lvl9pPr marL="2314575" lvl="8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900">
                <a:solidFill>
                  <a:srgbClr val="757575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26"/>
          <p:cNvSpPr txBox="1">
            <a:spLocks noGrp="1"/>
          </p:cNvSpPr>
          <p:nvPr>
            <p:ph type="dt" idx="10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26"/>
          <p:cNvSpPr txBox="1">
            <a:spLocks noGrp="1"/>
          </p:cNvSpPr>
          <p:nvPr>
            <p:ph type="ftr" idx="11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26"/>
          <p:cNvSpPr txBox="1">
            <a:spLocks noGrp="1"/>
          </p:cNvSpPr>
          <p:nvPr>
            <p:ph type="sldNum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콘텐츠 2개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7"/>
          <p:cNvSpPr txBox="1">
            <a:spLocks noGrp="1"/>
          </p:cNvSpPr>
          <p:nvPr>
            <p:ph type="title"/>
          </p:nvPr>
        </p:nvSpPr>
        <p:spPr>
          <a:xfrm>
            <a:off x="471488" y="527404"/>
            <a:ext cx="5915025" cy="1914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7"/>
          <p:cNvSpPr txBox="1">
            <a:spLocks noGrp="1"/>
          </p:cNvSpPr>
          <p:nvPr>
            <p:ph type="body" idx="1"/>
          </p:nvPr>
        </p:nvSpPr>
        <p:spPr>
          <a:xfrm>
            <a:off x="471488" y="2637014"/>
            <a:ext cx="2914650" cy="62852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57175" lvl="0" indent="-192881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514350" lvl="1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771525" lvl="2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028700" lvl="3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1285875" lvl="4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1543050" lvl="5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1800225" lvl="6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057400" lvl="7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2314575" lvl="8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27"/>
          <p:cNvSpPr txBox="1">
            <a:spLocks noGrp="1"/>
          </p:cNvSpPr>
          <p:nvPr>
            <p:ph type="body" idx="2"/>
          </p:nvPr>
        </p:nvSpPr>
        <p:spPr>
          <a:xfrm>
            <a:off x="3471863" y="2637014"/>
            <a:ext cx="2914650" cy="62852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57175" lvl="0" indent="-192881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514350" lvl="1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771525" lvl="2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028700" lvl="3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1285875" lvl="4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1543050" lvl="5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1800225" lvl="6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057400" lvl="7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2314575" lvl="8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27"/>
          <p:cNvSpPr txBox="1">
            <a:spLocks noGrp="1"/>
          </p:cNvSpPr>
          <p:nvPr>
            <p:ph type="dt" idx="10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7"/>
          <p:cNvSpPr txBox="1">
            <a:spLocks noGrp="1"/>
          </p:cNvSpPr>
          <p:nvPr>
            <p:ph type="ftr" idx="11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7"/>
          <p:cNvSpPr txBox="1">
            <a:spLocks noGrp="1"/>
          </p:cNvSpPr>
          <p:nvPr>
            <p:ph type="sldNum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비교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8"/>
          <p:cNvSpPr txBox="1">
            <a:spLocks noGrp="1"/>
          </p:cNvSpPr>
          <p:nvPr>
            <p:ph type="title"/>
          </p:nvPr>
        </p:nvSpPr>
        <p:spPr>
          <a:xfrm>
            <a:off x="472381" y="527404"/>
            <a:ext cx="5915025" cy="1914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28"/>
          <p:cNvSpPr txBox="1"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257175" lvl="0" indent="-128588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1350" b="1"/>
            </a:lvl1pPr>
            <a:lvl2pPr marL="514350" lvl="1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1125" b="1"/>
            </a:lvl2pPr>
            <a:lvl3pPr marL="771525" lvl="2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013" b="1"/>
            </a:lvl3pPr>
            <a:lvl4pPr marL="1028700" lvl="3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900" b="1"/>
            </a:lvl4pPr>
            <a:lvl5pPr marL="1285875" lvl="4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900" b="1"/>
            </a:lvl5pPr>
            <a:lvl6pPr marL="1543050" lvl="5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900" b="1"/>
            </a:lvl6pPr>
            <a:lvl7pPr marL="1800225" lvl="6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900" b="1"/>
            </a:lvl7pPr>
            <a:lvl8pPr marL="2057400" lvl="7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900" b="1"/>
            </a:lvl8pPr>
            <a:lvl9pPr marL="2314575" lvl="8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900" b="1"/>
            </a:lvl9pPr>
          </a:lstStyle>
          <a:p>
            <a:endParaRPr/>
          </a:p>
        </p:txBody>
      </p:sp>
      <p:sp>
        <p:nvSpPr>
          <p:cNvPr id="43" name="Google Shape;43;p28"/>
          <p:cNvSpPr txBox="1">
            <a:spLocks noGrp="1"/>
          </p:cNvSpPr>
          <p:nvPr>
            <p:ph type="body" idx="2"/>
          </p:nvPr>
        </p:nvSpPr>
        <p:spPr>
          <a:xfrm>
            <a:off x="472381" y="3618442"/>
            <a:ext cx="2901255" cy="5322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57175" lvl="0" indent="-192881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514350" lvl="1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771525" lvl="2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028700" lvl="3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1285875" lvl="4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1543050" lvl="5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1800225" lvl="6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057400" lvl="7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2314575" lvl="8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28"/>
          <p:cNvSpPr txBox="1">
            <a:spLocks noGrp="1"/>
          </p:cNvSpPr>
          <p:nvPr>
            <p:ph type="body" idx="3"/>
          </p:nvPr>
        </p:nvSpPr>
        <p:spPr>
          <a:xfrm>
            <a:off x="3471863" y="2428347"/>
            <a:ext cx="2915543" cy="1190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257175" lvl="0" indent="-128588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1350" b="1"/>
            </a:lvl1pPr>
            <a:lvl2pPr marL="514350" lvl="1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1125" b="1"/>
            </a:lvl2pPr>
            <a:lvl3pPr marL="771525" lvl="2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013" b="1"/>
            </a:lvl3pPr>
            <a:lvl4pPr marL="1028700" lvl="3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900" b="1"/>
            </a:lvl4pPr>
            <a:lvl5pPr marL="1285875" lvl="4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900" b="1"/>
            </a:lvl5pPr>
            <a:lvl6pPr marL="1543050" lvl="5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900" b="1"/>
            </a:lvl6pPr>
            <a:lvl7pPr marL="1800225" lvl="6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900" b="1"/>
            </a:lvl7pPr>
            <a:lvl8pPr marL="2057400" lvl="7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900" b="1"/>
            </a:lvl8pPr>
            <a:lvl9pPr marL="2314575" lvl="8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900" b="1"/>
            </a:lvl9pPr>
          </a:lstStyle>
          <a:p>
            <a:endParaRPr/>
          </a:p>
        </p:txBody>
      </p:sp>
      <p:sp>
        <p:nvSpPr>
          <p:cNvPr id="45" name="Google Shape;45;p28"/>
          <p:cNvSpPr txBox="1">
            <a:spLocks noGrp="1"/>
          </p:cNvSpPr>
          <p:nvPr>
            <p:ph type="body" idx="4"/>
          </p:nvPr>
        </p:nvSpPr>
        <p:spPr>
          <a:xfrm>
            <a:off x="3471863" y="3618442"/>
            <a:ext cx="2915543" cy="5322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57175" lvl="0" indent="-192881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514350" lvl="1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771525" lvl="2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028700" lvl="3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1285875" lvl="4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1543050" lvl="5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1800225" lvl="6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057400" lvl="7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2314575" lvl="8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28"/>
          <p:cNvSpPr txBox="1">
            <a:spLocks noGrp="1"/>
          </p:cNvSpPr>
          <p:nvPr>
            <p:ph type="dt" idx="10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8"/>
          <p:cNvSpPr txBox="1">
            <a:spLocks noGrp="1"/>
          </p:cNvSpPr>
          <p:nvPr>
            <p:ph type="ftr" idx="11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8"/>
          <p:cNvSpPr txBox="1">
            <a:spLocks noGrp="1"/>
          </p:cNvSpPr>
          <p:nvPr>
            <p:ph type="sldNum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만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9"/>
          <p:cNvSpPr txBox="1">
            <a:spLocks noGrp="1"/>
          </p:cNvSpPr>
          <p:nvPr>
            <p:ph type="title"/>
          </p:nvPr>
        </p:nvSpPr>
        <p:spPr>
          <a:xfrm>
            <a:off x="471488" y="527404"/>
            <a:ext cx="5915025" cy="1914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9"/>
          <p:cNvSpPr txBox="1">
            <a:spLocks noGrp="1"/>
          </p:cNvSpPr>
          <p:nvPr>
            <p:ph type="dt" idx="10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9"/>
          <p:cNvSpPr txBox="1">
            <a:spLocks noGrp="1"/>
          </p:cNvSpPr>
          <p:nvPr>
            <p:ph type="ftr" idx="11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9"/>
          <p:cNvSpPr txBox="1">
            <a:spLocks noGrp="1"/>
          </p:cNvSpPr>
          <p:nvPr>
            <p:ph type="sldNum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빈 화면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0"/>
          <p:cNvSpPr txBox="1">
            <a:spLocks noGrp="1"/>
          </p:cNvSpPr>
          <p:nvPr>
            <p:ph type="dt" idx="10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0"/>
          <p:cNvSpPr txBox="1">
            <a:spLocks noGrp="1"/>
          </p:cNvSpPr>
          <p:nvPr>
            <p:ph type="ftr" idx="11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30"/>
          <p:cNvSpPr txBox="1">
            <a:spLocks noGrp="1"/>
          </p:cNvSpPr>
          <p:nvPr>
            <p:ph type="sldNum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캡션 있는 콘텐츠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31"/>
          <p:cNvSpPr txBox="1">
            <a:spLocks noGrp="1"/>
          </p:cNvSpPr>
          <p:nvPr>
            <p:ph type="title"/>
          </p:nvPr>
        </p:nvSpPr>
        <p:spPr>
          <a:xfrm>
            <a:off x="472381" y="660400"/>
            <a:ext cx="2211883" cy="231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Malgun Gothic"/>
              <a:buNone/>
              <a:defRPr sz="18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1"/>
          <p:cNvSpPr txBox="1">
            <a:spLocks noGrp="1"/>
          </p:cNvSpPr>
          <p:nvPr>
            <p:ph type="body" idx="1"/>
          </p:nvPr>
        </p:nvSpPr>
        <p:spPr>
          <a:xfrm>
            <a:off x="2915543" y="1426281"/>
            <a:ext cx="3471863" cy="70396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57175" lvl="0" indent="-242888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1800"/>
            </a:lvl1pPr>
            <a:lvl2pPr marL="514350" lvl="1" indent="-2286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1575"/>
            </a:lvl2pPr>
            <a:lvl3pPr marL="771525" lvl="2" indent="-214313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1350"/>
            </a:lvl3pPr>
            <a:lvl4pPr marL="1028700" lvl="3" indent="-200025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1125"/>
            </a:lvl4pPr>
            <a:lvl5pPr marL="1285875" lvl="4" indent="-200025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1125"/>
            </a:lvl5pPr>
            <a:lvl6pPr marL="1543050" lvl="5" indent="-200025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1125"/>
            </a:lvl6pPr>
            <a:lvl7pPr marL="1800225" lvl="6" indent="-200025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1125"/>
            </a:lvl7pPr>
            <a:lvl8pPr marL="2057400" lvl="7" indent="-200025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1125"/>
            </a:lvl8pPr>
            <a:lvl9pPr marL="2314575" lvl="8" indent="-200025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1125"/>
            </a:lvl9pPr>
          </a:lstStyle>
          <a:p>
            <a:endParaRPr/>
          </a:p>
        </p:txBody>
      </p:sp>
      <p:sp>
        <p:nvSpPr>
          <p:cNvPr id="61" name="Google Shape;61;p31"/>
          <p:cNvSpPr txBox="1">
            <a:spLocks noGrp="1"/>
          </p:cNvSpPr>
          <p:nvPr>
            <p:ph type="body" idx="2"/>
          </p:nvPr>
        </p:nvSpPr>
        <p:spPr>
          <a:xfrm>
            <a:off x="472381" y="2971800"/>
            <a:ext cx="2211883" cy="55056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57175" lvl="0" indent="-128588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900"/>
            </a:lvl1pPr>
            <a:lvl2pPr marL="514350" lvl="1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788"/>
            </a:lvl2pPr>
            <a:lvl3pPr marL="771525" lvl="2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675"/>
            </a:lvl3pPr>
            <a:lvl4pPr marL="1028700" lvl="3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563"/>
            </a:lvl4pPr>
            <a:lvl5pPr marL="1285875" lvl="4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563"/>
            </a:lvl5pPr>
            <a:lvl6pPr marL="1543050" lvl="5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563"/>
            </a:lvl6pPr>
            <a:lvl7pPr marL="1800225" lvl="6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563"/>
            </a:lvl7pPr>
            <a:lvl8pPr marL="2057400" lvl="7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563"/>
            </a:lvl8pPr>
            <a:lvl9pPr marL="2314575" lvl="8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563"/>
            </a:lvl9pPr>
          </a:lstStyle>
          <a:p>
            <a:endParaRPr/>
          </a:p>
        </p:txBody>
      </p:sp>
      <p:sp>
        <p:nvSpPr>
          <p:cNvPr id="62" name="Google Shape;62;p31"/>
          <p:cNvSpPr txBox="1">
            <a:spLocks noGrp="1"/>
          </p:cNvSpPr>
          <p:nvPr>
            <p:ph type="dt" idx="10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1"/>
          <p:cNvSpPr txBox="1">
            <a:spLocks noGrp="1"/>
          </p:cNvSpPr>
          <p:nvPr>
            <p:ph type="ftr" idx="11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31"/>
          <p:cNvSpPr txBox="1">
            <a:spLocks noGrp="1"/>
          </p:cNvSpPr>
          <p:nvPr>
            <p:ph type="sldNum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캡션 있는 그림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32"/>
          <p:cNvSpPr txBox="1">
            <a:spLocks noGrp="1"/>
          </p:cNvSpPr>
          <p:nvPr>
            <p:ph type="title"/>
          </p:nvPr>
        </p:nvSpPr>
        <p:spPr>
          <a:xfrm>
            <a:off x="472381" y="660400"/>
            <a:ext cx="2211883" cy="231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Malgun Gothic"/>
              <a:buNone/>
              <a:defRPr sz="18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2"/>
          <p:cNvSpPr>
            <a:spLocks noGrp="1"/>
          </p:cNvSpPr>
          <p:nvPr>
            <p:ph type="pic" idx="2"/>
          </p:nvPr>
        </p:nvSpPr>
        <p:spPr>
          <a:xfrm>
            <a:off x="2915543" y="1426281"/>
            <a:ext cx="3471863" cy="7039681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32"/>
          <p:cNvSpPr txBox="1">
            <a:spLocks noGrp="1"/>
          </p:cNvSpPr>
          <p:nvPr>
            <p:ph type="body" idx="1"/>
          </p:nvPr>
        </p:nvSpPr>
        <p:spPr>
          <a:xfrm>
            <a:off x="472381" y="2971800"/>
            <a:ext cx="2211883" cy="55056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57175" lvl="0" indent="-128588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900"/>
            </a:lvl1pPr>
            <a:lvl2pPr marL="514350" lvl="1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788"/>
            </a:lvl2pPr>
            <a:lvl3pPr marL="771525" lvl="2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675"/>
            </a:lvl3pPr>
            <a:lvl4pPr marL="1028700" lvl="3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563"/>
            </a:lvl4pPr>
            <a:lvl5pPr marL="1285875" lvl="4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563"/>
            </a:lvl5pPr>
            <a:lvl6pPr marL="1543050" lvl="5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563"/>
            </a:lvl6pPr>
            <a:lvl7pPr marL="1800225" lvl="6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563"/>
            </a:lvl7pPr>
            <a:lvl8pPr marL="2057400" lvl="7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563"/>
            </a:lvl8pPr>
            <a:lvl9pPr marL="2314575" lvl="8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563"/>
            </a:lvl9pPr>
          </a:lstStyle>
          <a:p>
            <a:endParaRPr/>
          </a:p>
        </p:txBody>
      </p:sp>
      <p:sp>
        <p:nvSpPr>
          <p:cNvPr id="69" name="Google Shape;69;p32"/>
          <p:cNvSpPr txBox="1">
            <a:spLocks noGrp="1"/>
          </p:cNvSpPr>
          <p:nvPr>
            <p:ph type="dt" idx="10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2"/>
          <p:cNvSpPr txBox="1">
            <a:spLocks noGrp="1"/>
          </p:cNvSpPr>
          <p:nvPr>
            <p:ph type="ftr" idx="11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32"/>
          <p:cNvSpPr txBox="1">
            <a:spLocks noGrp="1"/>
          </p:cNvSpPr>
          <p:nvPr>
            <p:ph type="sldNum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세로 텍스트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33"/>
          <p:cNvSpPr txBox="1">
            <a:spLocks noGrp="1"/>
          </p:cNvSpPr>
          <p:nvPr>
            <p:ph type="title"/>
          </p:nvPr>
        </p:nvSpPr>
        <p:spPr>
          <a:xfrm>
            <a:off x="471488" y="527404"/>
            <a:ext cx="5915025" cy="1914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33"/>
          <p:cNvSpPr txBox="1">
            <a:spLocks noGrp="1"/>
          </p:cNvSpPr>
          <p:nvPr>
            <p:ph type="body" idx="1"/>
          </p:nvPr>
        </p:nvSpPr>
        <p:spPr>
          <a:xfrm rot="5400000">
            <a:off x="286367" y="2822134"/>
            <a:ext cx="6285266" cy="5915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57175" lvl="0" indent="-192881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514350" lvl="1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771525" lvl="2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028700" lvl="3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1285875" lvl="4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1543050" lvl="5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1800225" lvl="6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057400" lvl="7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2314575" lvl="8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33"/>
          <p:cNvSpPr txBox="1">
            <a:spLocks noGrp="1"/>
          </p:cNvSpPr>
          <p:nvPr>
            <p:ph type="dt" idx="10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3"/>
          <p:cNvSpPr txBox="1">
            <a:spLocks noGrp="1"/>
          </p:cNvSpPr>
          <p:nvPr>
            <p:ph type="ftr" idx="11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33"/>
          <p:cNvSpPr txBox="1">
            <a:spLocks noGrp="1"/>
          </p:cNvSpPr>
          <p:nvPr>
            <p:ph type="sldNum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세로 제목 및 텍스트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34"/>
          <p:cNvSpPr txBox="1">
            <a:spLocks noGrp="1"/>
          </p:cNvSpPr>
          <p:nvPr>
            <p:ph type="title"/>
          </p:nvPr>
        </p:nvSpPr>
        <p:spPr>
          <a:xfrm rot="5400000">
            <a:off x="1449696" y="3985463"/>
            <a:ext cx="8394877" cy="1478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34"/>
          <p:cNvSpPr txBox="1">
            <a:spLocks noGrp="1"/>
          </p:cNvSpPr>
          <p:nvPr>
            <p:ph type="body" idx="1"/>
          </p:nvPr>
        </p:nvSpPr>
        <p:spPr>
          <a:xfrm rot="5400000">
            <a:off x="-1550679" y="2549569"/>
            <a:ext cx="8394877" cy="43505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57175" lvl="0" indent="-192881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514350" lvl="1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771525" lvl="2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028700" lvl="3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1285875" lvl="4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1543050" lvl="5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1800225" lvl="6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057400" lvl="7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2314575" lvl="8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34"/>
          <p:cNvSpPr txBox="1">
            <a:spLocks noGrp="1"/>
          </p:cNvSpPr>
          <p:nvPr>
            <p:ph type="dt" idx="10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34"/>
          <p:cNvSpPr txBox="1">
            <a:spLocks noGrp="1"/>
          </p:cNvSpPr>
          <p:nvPr>
            <p:ph type="ftr" idx="11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34"/>
          <p:cNvSpPr txBox="1">
            <a:spLocks noGrp="1"/>
          </p:cNvSpPr>
          <p:nvPr>
            <p:ph type="sldNum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3"/>
          <p:cNvSpPr txBox="1">
            <a:spLocks noGrp="1"/>
          </p:cNvSpPr>
          <p:nvPr>
            <p:ph type="title"/>
          </p:nvPr>
        </p:nvSpPr>
        <p:spPr>
          <a:xfrm>
            <a:off x="471488" y="527404"/>
            <a:ext cx="5915025" cy="1914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Malgun Gothic"/>
              <a:buNone/>
              <a:defRPr sz="44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23"/>
          <p:cNvSpPr txBox="1"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/>
          </a:p>
        </p:txBody>
      </p:sp>
      <p:sp>
        <p:nvSpPr>
          <p:cNvPr id="12" name="Google Shape;12;p23"/>
          <p:cNvSpPr txBox="1">
            <a:spLocks noGrp="1"/>
          </p:cNvSpPr>
          <p:nvPr>
            <p:ph type="dt" idx="10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75" b="0" i="0" u="none" strike="noStrike" cap="none">
                <a:solidFill>
                  <a:srgbClr val="757575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13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13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13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13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13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13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13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13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/>
          </a:p>
        </p:txBody>
      </p:sp>
      <p:sp>
        <p:nvSpPr>
          <p:cNvPr id="13" name="Google Shape;13;p23"/>
          <p:cNvSpPr txBox="1">
            <a:spLocks noGrp="1"/>
          </p:cNvSpPr>
          <p:nvPr>
            <p:ph type="ftr" idx="11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675" b="0" i="0" u="none" strike="noStrike" cap="none">
                <a:solidFill>
                  <a:srgbClr val="757575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13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13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13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13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13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13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13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13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/>
          </a:p>
        </p:txBody>
      </p:sp>
      <p:sp>
        <p:nvSpPr>
          <p:cNvPr id="14" name="Google Shape;14;p23"/>
          <p:cNvSpPr txBox="1">
            <a:spLocks noGrp="1"/>
          </p:cNvSpPr>
          <p:nvPr>
            <p:ph type="sldNum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675" b="0" i="0" u="none" strike="noStrike" cap="none">
                <a:solidFill>
                  <a:srgbClr val="757575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L="0" marR="0" lvl="1" indent="0" algn="r" rtl="0">
              <a:spcBef>
                <a:spcPts val="0"/>
              </a:spcBef>
              <a:buNone/>
              <a:defRPr sz="675" b="0" i="0" u="none" strike="noStrike" cap="none">
                <a:solidFill>
                  <a:srgbClr val="757575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L="0" marR="0" lvl="2" indent="0" algn="r" rtl="0">
              <a:spcBef>
                <a:spcPts val="0"/>
              </a:spcBef>
              <a:buNone/>
              <a:defRPr sz="675" b="0" i="0" u="none" strike="noStrike" cap="none">
                <a:solidFill>
                  <a:srgbClr val="757575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L="0" marR="0" lvl="3" indent="0" algn="r" rtl="0">
              <a:spcBef>
                <a:spcPts val="0"/>
              </a:spcBef>
              <a:buNone/>
              <a:defRPr sz="675" b="0" i="0" u="none" strike="noStrike" cap="none">
                <a:solidFill>
                  <a:srgbClr val="757575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L="0" marR="0" lvl="4" indent="0" algn="r" rtl="0">
              <a:spcBef>
                <a:spcPts val="0"/>
              </a:spcBef>
              <a:buNone/>
              <a:defRPr sz="675" b="0" i="0" u="none" strike="noStrike" cap="none">
                <a:solidFill>
                  <a:srgbClr val="757575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L="0" marR="0" lvl="5" indent="0" algn="r" rtl="0">
              <a:spcBef>
                <a:spcPts val="0"/>
              </a:spcBef>
              <a:buNone/>
              <a:defRPr sz="675" b="0" i="0" u="none" strike="noStrike" cap="none">
                <a:solidFill>
                  <a:srgbClr val="757575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L="0" marR="0" lvl="6" indent="0" algn="r" rtl="0">
              <a:spcBef>
                <a:spcPts val="0"/>
              </a:spcBef>
              <a:buNone/>
              <a:defRPr sz="675" b="0" i="0" u="none" strike="noStrike" cap="none">
                <a:solidFill>
                  <a:srgbClr val="757575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L="0" marR="0" lvl="7" indent="0" algn="r" rtl="0">
              <a:spcBef>
                <a:spcPts val="0"/>
              </a:spcBef>
              <a:buNone/>
              <a:defRPr sz="675" b="0" i="0" u="none" strike="noStrike" cap="none">
                <a:solidFill>
                  <a:srgbClr val="757575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L="0" marR="0" lvl="8" indent="0" algn="r" rtl="0">
              <a:spcBef>
                <a:spcPts val="0"/>
              </a:spcBef>
              <a:buNone/>
              <a:defRPr sz="675" b="0" i="0" u="none" strike="noStrike" cap="none">
                <a:solidFill>
                  <a:srgbClr val="757575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597;p15">
            <a:extLst>
              <a:ext uri="{FF2B5EF4-FFF2-40B4-BE49-F238E27FC236}">
                <a16:creationId xmlns:a16="http://schemas.microsoft.com/office/drawing/2014/main" id="{79FCBF5B-07BB-3952-B8BD-DF22DFCC1D62}"/>
              </a:ext>
            </a:extLst>
          </p:cNvPr>
          <p:cNvSpPr/>
          <p:nvPr/>
        </p:nvSpPr>
        <p:spPr>
          <a:xfrm>
            <a:off x="204675" y="918831"/>
            <a:ext cx="6389096" cy="8720392"/>
          </a:xfrm>
          <a:prstGeom prst="rect">
            <a:avLst/>
          </a:prstGeom>
          <a:solidFill>
            <a:schemeClr val="lt1">
              <a:alpha val="60000"/>
            </a:schemeClr>
          </a:solidFill>
          <a:ln w="44450" cap="flat" cmpd="sng">
            <a:solidFill>
              <a:schemeClr val="tx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51427" tIns="25706" rIns="51427" bIns="25706" anchor="ctr" anchorCtr="0">
            <a:noAutofit/>
          </a:bodyPr>
          <a:lstStyle/>
          <a:p>
            <a:pPr algn="ctr"/>
            <a:endParaRPr sz="1013" dirty="0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C9092A97-DAF7-D8F4-F0B7-F3A1B0E87C51}"/>
              </a:ext>
            </a:extLst>
          </p:cNvPr>
          <p:cNvSpPr/>
          <p:nvPr/>
        </p:nvSpPr>
        <p:spPr>
          <a:xfrm>
            <a:off x="-49242" y="577965"/>
            <a:ext cx="6907242" cy="1130466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w="508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1" name="그림 10" descr="그래픽, 클립아트, 스크린샷, 원이(가) 표시된 사진&#10;&#10;자동 생성된 설명">
            <a:extLst>
              <a:ext uri="{FF2B5EF4-FFF2-40B4-BE49-F238E27FC236}">
                <a16:creationId xmlns:a16="http://schemas.microsoft.com/office/drawing/2014/main" id="{F77C68F3-8981-4B3E-8A5D-5B14889B3A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53704" y="891535"/>
            <a:ext cx="1493984" cy="755554"/>
          </a:xfrm>
          <a:prstGeom prst="rect">
            <a:avLst/>
          </a:prstGeom>
        </p:spPr>
      </p:pic>
      <p:pic>
        <p:nvPicPr>
          <p:cNvPr id="12" name="그림 11" descr="그래픽, 클립아트, 스크린샷, 원이(가) 표시된 사진&#10;&#10;자동 생성된 설명">
            <a:extLst>
              <a:ext uri="{FF2B5EF4-FFF2-40B4-BE49-F238E27FC236}">
                <a16:creationId xmlns:a16="http://schemas.microsoft.com/office/drawing/2014/main" id="{FAFFCBCD-DB94-4150-9EB4-8EE10132CF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49589" y="496351"/>
            <a:ext cx="1434632" cy="77329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B1C55E5-A4A6-B3B4-0CA5-6F6C24EBC93F}"/>
              </a:ext>
            </a:extLst>
          </p:cNvPr>
          <p:cNvSpPr txBox="1"/>
          <p:nvPr/>
        </p:nvSpPr>
        <p:spPr>
          <a:xfrm>
            <a:off x="122787" y="159323"/>
            <a:ext cx="67259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>
                <a:ln w="34925">
                  <a:noFill/>
                </a:ln>
                <a:solidFill>
                  <a:schemeClr val="tx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특별한 날 모아모아 놀이로 가득 찬 열 두 달 </a:t>
            </a:r>
            <a:r>
              <a:rPr lang="en-US" altLang="ko-KR" sz="1200" b="1" dirty="0">
                <a:ln w="34925">
                  <a:noFill/>
                </a:ln>
                <a:solidFill>
                  <a:schemeClr val="tx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–</a:t>
            </a:r>
            <a:r>
              <a:rPr lang="ko-KR" altLang="en-US" sz="1200" b="1" dirty="0">
                <a:ln w="34925">
                  <a:noFill/>
                </a:ln>
                <a:solidFill>
                  <a:schemeClr val="tx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절기</a:t>
            </a:r>
            <a:r>
              <a:rPr lang="en-US" altLang="ko-KR" sz="1200" b="1" dirty="0">
                <a:ln w="34925">
                  <a:noFill/>
                </a:ln>
                <a:solidFill>
                  <a:schemeClr val="tx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-</a:t>
            </a:r>
            <a:r>
              <a:rPr lang="ko-KR" altLang="en-US" sz="1200" b="1" dirty="0">
                <a:ln w="34925">
                  <a:noFill/>
                </a:ln>
                <a:solidFill>
                  <a:schemeClr val="tx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겨울</a:t>
            </a:r>
            <a:r>
              <a:rPr lang="en-US" altLang="ko-KR" sz="1200" b="1" dirty="0">
                <a:ln w="34925">
                  <a:noFill/>
                </a:ln>
                <a:solidFill>
                  <a:schemeClr val="tx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(</a:t>
            </a:r>
            <a:r>
              <a:rPr lang="ko-KR" altLang="en-US" sz="1200" b="1" dirty="0">
                <a:ln w="34925">
                  <a:noFill/>
                </a:ln>
                <a:solidFill>
                  <a:schemeClr val="tx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길고 긴 </a:t>
            </a:r>
            <a:r>
              <a:rPr lang="ko-KR" altLang="en-US" sz="1200" b="1" dirty="0" err="1">
                <a:ln w="34925">
                  <a:noFill/>
                </a:ln>
                <a:solidFill>
                  <a:schemeClr val="tx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겨울밤</a:t>
            </a:r>
            <a:r>
              <a:rPr lang="en-US" altLang="ko-KR" sz="1200" b="1" dirty="0">
                <a:ln w="34925">
                  <a:noFill/>
                </a:ln>
                <a:solidFill>
                  <a:schemeClr val="tx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, </a:t>
            </a:r>
            <a:r>
              <a:rPr lang="ko-KR" altLang="en-US" sz="1200" b="1" dirty="0">
                <a:ln w="34925">
                  <a:noFill/>
                </a:ln>
                <a:solidFill>
                  <a:schemeClr val="tx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팥죽 먹고 한 살 먹기</a:t>
            </a:r>
            <a:r>
              <a:rPr lang="en-US" altLang="ko-KR" sz="1200" b="1" dirty="0">
                <a:ln w="34925">
                  <a:noFill/>
                </a:ln>
                <a:solidFill>
                  <a:schemeClr val="tx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)</a:t>
            </a:r>
            <a:endParaRPr lang="ko-KR" altLang="en-US" sz="1200" b="1" dirty="0">
              <a:ln w="34925">
                <a:noFill/>
              </a:ln>
              <a:solidFill>
                <a:schemeClr val="tx1"/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84292F3-A966-6C35-EA00-1728BE0718E1}"/>
              </a:ext>
            </a:extLst>
          </p:cNvPr>
          <p:cNvSpPr txBox="1"/>
          <p:nvPr/>
        </p:nvSpPr>
        <p:spPr>
          <a:xfrm>
            <a:off x="766904" y="1839114"/>
            <a:ext cx="5150536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dirty="0">
                <a:ln w="34925">
                  <a:noFill/>
                </a:ln>
                <a:solidFill>
                  <a:schemeClr val="tx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겨울의 시작 </a:t>
            </a:r>
            <a:r>
              <a:rPr lang="en-US" altLang="ko-KR" sz="2000" b="1" dirty="0">
                <a:ln w="34925">
                  <a:noFill/>
                </a:ln>
                <a:solidFill>
                  <a:schemeClr val="tx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‘</a:t>
            </a:r>
            <a:r>
              <a:rPr lang="ko-KR" altLang="en-US" sz="2000" b="1" dirty="0">
                <a:ln w="34925">
                  <a:noFill/>
                </a:ln>
                <a:solidFill>
                  <a:schemeClr val="tx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입동</a:t>
            </a:r>
            <a:r>
              <a:rPr lang="en-US" altLang="ko-KR" sz="2000" b="1" dirty="0">
                <a:ln w="34925">
                  <a:noFill/>
                </a:ln>
                <a:solidFill>
                  <a:schemeClr val="tx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’</a:t>
            </a:r>
          </a:p>
          <a:p>
            <a:pPr algn="ctr"/>
            <a:endParaRPr lang="en-US" altLang="ko-KR" sz="500" b="1" dirty="0">
              <a:ln w="34925">
                <a:noFill/>
              </a:ln>
              <a:solidFill>
                <a:schemeClr val="tx1"/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 algn="ctr"/>
            <a:r>
              <a:rPr lang="ko-KR" altLang="en-US" sz="2000" b="1" dirty="0">
                <a:ln w="34925">
                  <a:noFill/>
                </a:ln>
                <a:solidFill>
                  <a:schemeClr val="tx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가족들과 어떻게 보냈나요</a:t>
            </a:r>
            <a:r>
              <a:rPr lang="en-US" altLang="ko-KR" sz="2000" b="1" dirty="0">
                <a:ln w="34925">
                  <a:noFill/>
                </a:ln>
                <a:solidFill>
                  <a:schemeClr val="tx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?</a:t>
            </a:r>
            <a:endParaRPr lang="ko-KR" altLang="en-US" b="1" dirty="0">
              <a:ln w="34925">
                <a:noFill/>
              </a:ln>
              <a:solidFill>
                <a:schemeClr val="tx1"/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sp>
        <p:nvSpPr>
          <p:cNvPr id="7" name="사각형: 둥근 모서리 6">
            <a:extLst>
              <a:ext uri="{FF2B5EF4-FFF2-40B4-BE49-F238E27FC236}">
                <a16:creationId xmlns:a16="http://schemas.microsoft.com/office/drawing/2014/main" id="{612AC23B-04E5-4129-9B2C-2623A813A3E5}"/>
              </a:ext>
            </a:extLst>
          </p:cNvPr>
          <p:cNvSpPr/>
          <p:nvPr/>
        </p:nvSpPr>
        <p:spPr>
          <a:xfrm>
            <a:off x="450376" y="2740531"/>
            <a:ext cx="5950424" cy="4199915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8" name="표 7">
            <a:extLst>
              <a:ext uri="{FF2B5EF4-FFF2-40B4-BE49-F238E27FC236}">
                <a16:creationId xmlns:a16="http://schemas.microsoft.com/office/drawing/2014/main" id="{8FC91709-84D9-44C2-88FE-DA07D603C7E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9629834"/>
              </p:ext>
            </p:extLst>
          </p:nvPr>
        </p:nvGraphicFramePr>
        <p:xfrm>
          <a:off x="573374" y="7165469"/>
          <a:ext cx="5632550" cy="216256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63255">
                  <a:extLst>
                    <a:ext uri="{9D8B030D-6E8A-4147-A177-3AD203B41FA5}">
                      <a16:colId xmlns:a16="http://schemas.microsoft.com/office/drawing/2014/main" val="3211182623"/>
                    </a:ext>
                  </a:extLst>
                </a:gridCol>
                <a:gridCol w="563255">
                  <a:extLst>
                    <a:ext uri="{9D8B030D-6E8A-4147-A177-3AD203B41FA5}">
                      <a16:colId xmlns:a16="http://schemas.microsoft.com/office/drawing/2014/main" val="856044589"/>
                    </a:ext>
                  </a:extLst>
                </a:gridCol>
                <a:gridCol w="563255">
                  <a:extLst>
                    <a:ext uri="{9D8B030D-6E8A-4147-A177-3AD203B41FA5}">
                      <a16:colId xmlns:a16="http://schemas.microsoft.com/office/drawing/2014/main" val="3955783834"/>
                    </a:ext>
                  </a:extLst>
                </a:gridCol>
                <a:gridCol w="563255">
                  <a:extLst>
                    <a:ext uri="{9D8B030D-6E8A-4147-A177-3AD203B41FA5}">
                      <a16:colId xmlns:a16="http://schemas.microsoft.com/office/drawing/2014/main" val="4151692903"/>
                    </a:ext>
                  </a:extLst>
                </a:gridCol>
                <a:gridCol w="563255">
                  <a:extLst>
                    <a:ext uri="{9D8B030D-6E8A-4147-A177-3AD203B41FA5}">
                      <a16:colId xmlns:a16="http://schemas.microsoft.com/office/drawing/2014/main" val="3267226730"/>
                    </a:ext>
                  </a:extLst>
                </a:gridCol>
                <a:gridCol w="563255">
                  <a:extLst>
                    <a:ext uri="{9D8B030D-6E8A-4147-A177-3AD203B41FA5}">
                      <a16:colId xmlns:a16="http://schemas.microsoft.com/office/drawing/2014/main" val="309311054"/>
                    </a:ext>
                  </a:extLst>
                </a:gridCol>
                <a:gridCol w="563255">
                  <a:extLst>
                    <a:ext uri="{9D8B030D-6E8A-4147-A177-3AD203B41FA5}">
                      <a16:colId xmlns:a16="http://schemas.microsoft.com/office/drawing/2014/main" val="4185396495"/>
                    </a:ext>
                  </a:extLst>
                </a:gridCol>
                <a:gridCol w="563255">
                  <a:extLst>
                    <a:ext uri="{9D8B030D-6E8A-4147-A177-3AD203B41FA5}">
                      <a16:colId xmlns:a16="http://schemas.microsoft.com/office/drawing/2014/main" val="1823669844"/>
                    </a:ext>
                  </a:extLst>
                </a:gridCol>
                <a:gridCol w="563255">
                  <a:extLst>
                    <a:ext uri="{9D8B030D-6E8A-4147-A177-3AD203B41FA5}">
                      <a16:colId xmlns:a16="http://schemas.microsoft.com/office/drawing/2014/main" val="3971731798"/>
                    </a:ext>
                  </a:extLst>
                </a:gridCol>
                <a:gridCol w="563255">
                  <a:extLst>
                    <a:ext uri="{9D8B030D-6E8A-4147-A177-3AD203B41FA5}">
                      <a16:colId xmlns:a16="http://schemas.microsoft.com/office/drawing/2014/main" val="249391439"/>
                    </a:ext>
                  </a:extLst>
                </a:gridCol>
              </a:tblGrid>
              <a:tr h="540642"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50015119"/>
                  </a:ext>
                </a:extLst>
              </a:tr>
              <a:tr h="540642"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252072339"/>
                  </a:ext>
                </a:extLst>
              </a:tr>
              <a:tr h="540642"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29360701"/>
                  </a:ext>
                </a:extLst>
              </a:tr>
              <a:tr h="540642"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712346186"/>
                  </a:ext>
                </a:extLst>
              </a:tr>
            </a:tbl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4517C15B-E266-4583-8316-FE1248083670}"/>
              </a:ext>
            </a:extLst>
          </p:cNvPr>
          <p:cNvSpPr txBox="1"/>
          <p:nvPr/>
        </p:nvSpPr>
        <p:spPr>
          <a:xfrm>
            <a:off x="-54864" y="858546"/>
            <a:ext cx="68632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3200" dirty="0">
                <a:ln w="34925">
                  <a:noFill/>
                </a:ln>
                <a:solidFill>
                  <a:schemeClr val="tx1"/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겨울 절기 그림일기</a:t>
            </a:r>
          </a:p>
        </p:txBody>
      </p:sp>
    </p:spTree>
    <p:extLst>
      <p:ext uri="{BB962C8B-B14F-4D97-AF65-F5344CB8AC3E}">
        <p14:creationId xmlns:p14="http://schemas.microsoft.com/office/powerpoint/2010/main" val="20694682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597;p15">
            <a:extLst>
              <a:ext uri="{FF2B5EF4-FFF2-40B4-BE49-F238E27FC236}">
                <a16:creationId xmlns:a16="http://schemas.microsoft.com/office/drawing/2014/main" id="{79FCBF5B-07BB-3952-B8BD-DF22DFCC1D62}"/>
              </a:ext>
            </a:extLst>
          </p:cNvPr>
          <p:cNvSpPr/>
          <p:nvPr/>
        </p:nvSpPr>
        <p:spPr>
          <a:xfrm>
            <a:off x="204675" y="918831"/>
            <a:ext cx="6389096" cy="8720392"/>
          </a:xfrm>
          <a:prstGeom prst="rect">
            <a:avLst/>
          </a:prstGeom>
          <a:solidFill>
            <a:schemeClr val="lt1">
              <a:alpha val="60000"/>
            </a:schemeClr>
          </a:solidFill>
          <a:ln w="44450" cap="flat" cmpd="sng">
            <a:solidFill>
              <a:schemeClr val="tx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51427" tIns="25706" rIns="51427" bIns="25706" anchor="ctr" anchorCtr="0">
            <a:noAutofit/>
          </a:bodyPr>
          <a:lstStyle/>
          <a:p>
            <a:pPr algn="ctr"/>
            <a:endParaRPr sz="1013" dirty="0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C9092A97-DAF7-D8F4-F0B7-F3A1B0E87C51}"/>
              </a:ext>
            </a:extLst>
          </p:cNvPr>
          <p:cNvSpPr/>
          <p:nvPr/>
        </p:nvSpPr>
        <p:spPr>
          <a:xfrm>
            <a:off x="-49242" y="577965"/>
            <a:ext cx="6907242" cy="1130466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w="508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84292F3-A966-6C35-EA00-1728BE0718E1}"/>
              </a:ext>
            </a:extLst>
          </p:cNvPr>
          <p:cNvSpPr txBox="1"/>
          <p:nvPr/>
        </p:nvSpPr>
        <p:spPr>
          <a:xfrm>
            <a:off x="766904" y="1852762"/>
            <a:ext cx="5150536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dirty="0">
                <a:ln w="34925">
                  <a:noFill/>
                </a:ln>
                <a:solidFill>
                  <a:schemeClr val="tx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기다리고 기다리던 첫눈이 오는 </a:t>
            </a:r>
            <a:r>
              <a:rPr lang="en-US" altLang="ko-KR" sz="2000" b="1" dirty="0">
                <a:ln w="34925">
                  <a:noFill/>
                </a:ln>
                <a:solidFill>
                  <a:schemeClr val="tx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‘</a:t>
            </a:r>
            <a:r>
              <a:rPr lang="ko-KR" altLang="en-US" sz="2000" b="1" dirty="0">
                <a:ln w="34925">
                  <a:noFill/>
                </a:ln>
                <a:solidFill>
                  <a:schemeClr val="tx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소설</a:t>
            </a:r>
            <a:r>
              <a:rPr lang="en-US" altLang="ko-KR" sz="2000" b="1" dirty="0">
                <a:ln w="34925">
                  <a:noFill/>
                </a:ln>
                <a:solidFill>
                  <a:schemeClr val="tx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’</a:t>
            </a:r>
          </a:p>
          <a:p>
            <a:pPr algn="ctr"/>
            <a:endParaRPr lang="en-US" altLang="ko-KR" sz="500" b="1" dirty="0">
              <a:ln w="34925">
                <a:noFill/>
              </a:ln>
              <a:solidFill>
                <a:schemeClr val="tx1"/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 algn="ctr"/>
            <a:r>
              <a:rPr lang="ko-KR" altLang="en-US" sz="2000" b="1" dirty="0">
                <a:ln w="34925">
                  <a:noFill/>
                </a:ln>
                <a:solidFill>
                  <a:schemeClr val="tx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가족들과 어떤 놀이를 했나요</a:t>
            </a:r>
            <a:r>
              <a:rPr lang="en-US" altLang="ko-KR" sz="2000" b="1" dirty="0">
                <a:ln w="34925">
                  <a:noFill/>
                </a:ln>
                <a:solidFill>
                  <a:schemeClr val="tx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?</a:t>
            </a:r>
            <a:endParaRPr lang="ko-KR" altLang="en-US" b="1" dirty="0">
              <a:ln w="34925">
                <a:noFill/>
              </a:ln>
              <a:solidFill>
                <a:schemeClr val="tx1"/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graphicFrame>
        <p:nvGraphicFramePr>
          <p:cNvPr id="8" name="표 7">
            <a:extLst>
              <a:ext uri="{FF2B5EF4-FFF2-40B4-BE49-F238E27FC236}">
                <a16:creationId xmlns:a16="http://schemas.microsoft.com/office/drawing/2014/main" id="{8FC91709-84D9-44C2-88FE-DA07D603C7E6}"/>
              </a:ext>
            </a:extLst>
          </p:cNvPr>
          <p:cNvGraphicFramePr>
            <a:graphicFrameLocks noGrp="1"/>
          </p:cNvGraphicFramePr>
          <p:nvPr/>
        </p:nvGraphicFramePr>
        <p:xfrm>
          <a:off x="573374" y="7165469"/>
          <a:ext cx="5632550" cy="216256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63255">
                  <a:extLst>
                    <a:ext uri="{9D8B030D-6E8A-4147-A177-3AD203B41FA5}">
                      <a16:colId xmlns:a16="http://schemas.microsoft.com/office/drawing/2014/main" val="3211182623"/>
                    </a:ext>
                  </a:extLst>
                </a:gridCol>
                <a:gridCol w="563255">
                  <a:extLst>
                    <a:ext uri="{9D8B030D-6E8A-4147-A177-3AD203B41FA5}">
                      <a16:colId xmlns:a16="http://schemas.microsoft.com/office/drawing/2014/main" val="856044589"/>
                    </a:ext>
                  </a:extLst>
                </a:gridCol>
                <a:gridCol w="563255">
                  <a:extLst>
                    <a:ext uri="{9D8B030D-6E8A-4147-A177-3AD203B41FA5}">
                      <a16:colId xmlns:a16="http://schemas.microsoft.com/office/drawing/2014/main" val="3955783834"/>
                    </a:ext>
                  </a:extLst>
                </a:gridCol>
                <a:gridCol w="563255">
                  <a:extLst>
                    <a:ext uri="{9D8B030D-6E8A-4147-A177-3AD203B41FA5}">
                      <a16:colId xmlns:a16="http://schemas.microsoft.com/office/drawing/2014/main" val="4151692903"/>
                    </a:ext>
                  </a:extLst>
                </a:gridCol>
                <a:gridCol w="563255">
                  <a:extLst>
                    <a:ext uri="{9D8B030D-6E8A-4147-A177-3AD203B41FA5}">
                      <a16:colId xmlns:a16="http://schemas.microsoft.com/office/drawing/2014/main" val="3267226730"/>
                    </a:ext>
                  </a:extLst>
                </a:gridCol>
                <a:gridCol w="563255">
                  <a:extLst>
                    <a:ext uri="{9D8B030D-6E8A-4147-A177-3AD203B41FA5}">
                      <a16:colId xmlns:a16="http://schemas.microsoft.com/office/drawing/2014/main" val="309311054"/>
                    </a:ext>
                  </a:extLst>
                </a:gridCol>
                <a:gridCol w="563255">
                  <a:extLst>
                    <a:ext uri="{9D8B030D-6E8A-4147-A177-3AD203B41FA5}">
                      <a16:colId xmlns:a16="http://schemas.microsoft.com/office/drawing/2014/main" val="4185396495"/>
                    </a:ext>
                  </a:extLst>
                </a:gridCol>
                <a:gridCol w="563255">
                  <a:extLst>
                    <a:ext uri="{9D8B030D-6E8A-4147-A177-3AD203B41FA5}">
                      <a16:colId xmlns:a16="http://schemas.microsoft.com/office/drawing/2014/main" val="1823669844"/>
                    </a:ext>
                  </a:extLst>
                </a:gridCol>
                <a:gridCol w="563255">
                  <a:extLst>
                    <a:ext uri="{9D8B030D-6E8A-4147-A177-3AD203B41FA5}">
                      <a16:colId xmlns:a16="http://schemas.microsoft.com/office/drawing/2014/main" val="3971731798"/>
                    </a:ext>
                  </a:extLst>
                </a:gridCol>
                <a:gridCol w="563255">
                  <a:extLst>
                    <a:ext uri="{9D8B030D-6E8A-4147-A177-3AD203B41FA5}">
                      <a16:colId xmlns:a16="http://schemas.microsoft.com/office/drawing/2014/main" val="249391439"/>
                    </a:ext>
                  </a:extLst>
                </a:gridCol>
              </a:tblGrid>
              <a:tr h="540642"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50015119"/>
                  </a:ext>
                </a:extLst>
              </a:tr>
              <a:tr h="540642"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252072339"/>
                  </a:ext>
                </a:extLst>
              </a:tr>
              <a:tr h="540642"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29360701"/>
                  </a:ext>
                </a:extLst>
              </a:tr>
              <a:tr h="540642"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712346186"/>
                  </a:ext>
                </a:extLst>
              </a:tr>
            </a:tbl>
          </a:graphicData>
        </a:graphic>
      </p:graphicFrame>
      <p:pic>
        <p:nvPicPr>
          <p:cNvPr id="11" name="그림 10" descr="그래픽, 클립아트, 스크린샷, 원이(가) 표시된 사진&#10;&#10;자동 생성된 설명">
            <a:extLst>
              <a:ext uri="{FF2B5EF4-FFF2-40B4-BE49-F238E27FC236}">
                <a16:creationId xmlns:a16="http://schemas.microsoft.com/office/drawing/2014/main" id="{EF8E69FF-5153-400C-B098-4EF56D51C8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53704" y="891535"/>
            <a:ext cx="1493984" cy="755554"/>
          </a:xfrm>
          <a:prstGeom prst="rect">
            <a:avLst/>
          </a:prstGeom>
        </p:spPr>
      </p:pic>
      <p:pic>
        <p:nvPicPr>
          <p:cNvPr id="12" name="그림 11" descr="그래픽, 클립아트, 스크린샷, 원이(가) 표시된 사진&#10;&#10;자동 생성된 설명">
            <a:extLst>
              <a:ext uri="{FF2B5EF4-FFF2-40B4-BE49-F238E27FC236}">
                <a16:creationId xmlns:a16="http://schemas.microsoft.com/office/drawing/2014/main" id="{0749496C-D0D9-45AD-876A-E5B0855502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49589" y="496351"/>
            <a:ext cx="1434632" cy="773290"/>
          </a:xfrm>
          <a:prstGeom prst="rect">
            <a:avLst/>
          </a:prstGeom>
        </p:spPr>
      </p:pic>
      <p:sp>
        <p:nvSpPr>
          <p:cNvPr id="13" name="사각형: 둥근 모서리 12">
            <a:extLst>
              <a:ext uri="{FF2B5EF4-FFF2-40B4-BE49-F238E27FC236}">
                <a16:creationId xmlns:a16="http://schemas.microsoft.com/office/drawing/2014/main" id="{10241D1F-6D09-4B43-8C1D-05053136ED9A}"/>
              </a:ext>
            </a:extLst>
          </p:cNvPr>
          <p:cNvSpPr/>
          <p:nvPr/>
        </p:nvSpPr>
        <p:spPr>
          <a:xfrm>
            <a:off x="450376" y="2740531"/>
            <a:ext cx="5950424" cy="4199915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1AA3343-FC9C-4E0B-9A53-0E249561BACF}"/>
              </a:ext>
            </a:extLst>
          </p:cNvPr>
          <p:cNvSpPr txBox="1"/>
          <p:nvPr/>
        </p:nvSpPr>
        <p:spPr>
          <a:xfrm>
            <a:off x="122787" y="159323"/>
            <a:ext cx="67259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>
                <a:ln w="34925">
                  <a:noFill/>
                </a:ln>
                <a:solidFill>
                  <a:schemeClr val="tx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특별한 날 모아모아 놀이로 가득 찬 열 두 달 </a:t>
            </a:r>
            <a:r>
              <a:rPr lang="en-US" altLang="ko-KR" sz="1200" b="1" dirty="0">
                <a:ln w="34925">
                  <a:noFill/>
                </a:ln>
                <a:solidFill>
                  <a:schemeClr val="tx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–</a:t>
            </a:r>
            <a:r>
              <a:rPr lang="ko-KR" altLang="en-US" sz="1200" b="1" dirty="0">
                <a:ln w="34925">
                  <a:noFill/>
                </a:ln>
                <a:solidFill>
                  <a:schemeClr val="tx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절기</a:t>
            </a:r>
            <a:r>
              <a:rPr lang="en-US" altLang="ko-KR" sz="1200" b="1" dirty="0">
                <a:ln w="34925">
                  <a:noFill/>
                </a:ln>
                <a:solidFill>
                  <a:schemeClr val="tx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-</a:t>
            </a:r>
            <a:r>
              <a:rPr lang="ko-KR" altLang="en-US" sz="1200" b="1" dirty="0">
                <a:ln w="34925">
                  <a:noFill/>
                </a:ln>
                <a:solidFill>
                  <a:schemeClr val="tx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겨울</a:t>
            </a:r>
            <a:r>
              <a:rPr lang="en-US" altLang="ko-KR" sz="1200" b="1" dirty="0">
                <a:ln w="34925">
                  <a:noFill/>
                </a:ln>
                <a:solidFill>
                  <a:schemeClr val="tx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(</a:t>
            </a:r>
            <a:r>
              <a:rPr lang="ko-KR" altLang="en-US" sz="1200" b="1" dirty="0">
                <a:ln w="34925">
                  <a:noFill/>
                </a:ln>
                <a:solidFill>
                  <a:schemeClr val="tx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길고 긴 </a:t>
            </a:r>
            <a:r>
              <a:rPr lang="ko-KR" altLang="en-US" sz="1200" b="1" dirty="0" err="1">
                <a:ln w="34925">
                  <a:noFill/>
                </a:ln>
                <a:solidFill>
                  <a:schemeClr val="tx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겨울밤</a:t>
            </a:r>
            <a:r>
              <a:rPr lang="en-US" altLang="ko-KR" sz="1200" b="1" dirty="0">
                <a:ln w="34925">
                  <a:noFill/>
                </a:ln>
                <a:solidFill>
                  <a:schemeClr val="tx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, </a:t>
            </a:r>
            <a:r>
              <a:rPr lang="ko-KR" altLang="en-US" sz="1200" b="1" dirty="0">
                <a:ln w="34925">
                  <a:noFill/>
                </a:ln>
                <a:solidFill>
                  <a:schemeClr val="tx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팥죽 먹고 한 살 먹기</a:t>
            </a:r>
            <a:r>
              <a:rPr lang="en-US" altLang="ko-KR" sz="1200" b="1" dirty="0">
                <a:ln w="34925">
                  <a:noFill/>
                </a:ln>
                <a:solidFill>
                  <a:schemeClr val="tx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)</a:t>
            </a:r>
            <a:endParaRPr lang="ko-KR" altLang="en-US" sz="1200" b="1" dirty="0">
              <a:ln w="34925">
                <a:noFill/>
              </a:ln>
              <a:solidFill>
                <a:schemeClr val="tx1"/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81EC857-EBD8-4EF3-822C-183030150B2E}"/>
              </a:ext>
            </a:extLst>
          </p:cNvPr>
          <p:cNvSpPr txBox="1"/>
          <p:nvPr/>
        </p:nvSpPr>
        <p:spPr>
          <a:xfrm>
            <a:off x="-54864" y="858546"/>
            <a:ext cx="68632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3200" dirty="0">
                <a:ln w="34925">
                  <a:noFill/>
                </a:ln>
                <a:solidFill>
                  <a:schemeClr val="tx1"/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겨울 절기 그림일기</a:t>
            </a:r>
          </a:p>
        </p:txBody>
      </p:sp>
    </p:spTree>
    <p:extLst>
      <p:ext uri="{BB962C8B-B14F-4D97-AF65-F5344CB8AC3E}">
        <p14:creationId xmlns:p14="http://schemas.microsoft.com/office/powerpoint/2010/main" val="33373067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597;p15">
            <a:extLst>
              <a:ext uri="{FF2B5EF4-FFF2-40B4-BE49-F238E27FC236}">
                <a16:creationId xmlns:a16="http://schemas.microsoft.com/office/drawing/2014/main" id="{79FCBF5B-07BB-3952-B8BD-DF22DFCC1D62}"/>
              </a:ext>
            </a:extLst>
          </p:cNvPr>
          <p:cNvSpPr/>
          <p:nvPr/>
        </p:nvSpPr>
        <p:spPr>
          <a:xfrm>
            <a:off x="204675" y="918831"/>
            <a:ext cx="6389096" cy="8720392"/>
          </a:xfrm>
          <a:prstGeom prst="rect">
            <a:avLst/>
          </a:prstGeom>
          <a:solidFill>
            <a:schemeClr val="lt1">
              <a:alpha val="60000"/>
            </a:schemeClr>
          </a:solidFill>
          <a:ln w="44450" cap="flat" cmpd="sng">
            <a:solidFill>
              <a:schemeClr val="tx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51427" tIns="25706" rIns="51427" bIns="25706" anchor="ctr" anchorCtr="0">
            <a:noAutofit/>
          </a:bodyPr>
          <a:lstStyle/>
          <a:p>
            <a:pPr algn="ctr"/>
            <a:endParaRPr sz="1013" dirty="0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C9092A97-DAF7-D8F4-F0B7-F3A1B0E87C51}"/>
              </a:ext>
            </a:extLst>
          </p:cNvPr>
          <p:cNvSpPr/>
          <p:nvPr/>
        </p:nvSpPr>
        <p:spPr>
          <a:xfrm>
            <a:off x="-49242" y="577965"/>
            <a:ext cx="6907242" cy="1130466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w="508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84292F3-A966-6C35-EA00-1728BE0718E1}"/>
              </a:ext>
            </a:extLst>
          </p:cNvPr>
          <p:cNvSpPr txBox="1"/>
          <p:nvPr/>
        </p:nvSpPr>
        <p:spPr>
          <a:xfrm>
            <a:off x="766904" y="1852762"/>
            <a:ext cx="5150536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dirty="0">
                <a:ln w="34925">
                  <a:noFill/>
                </a:ln>
                <a:solidFill>
                  <a:schemeClr val="tx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큰 눈이 온 세상을 하얗게 덮는 </a:t>
            </a:r>
            <a:r>
              <a:rPr lang="en-US" altLang="ko-KR" sz="2000" b="1" dirty="0">
                <a:ln w="34925">
                  <a:noFill/>
                </a:ln>
                <a:solidFill>
                  <a:schemeClr val="tx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‘</a:t>
            </a:r>
            <a:r>
              <a:rPr lang="ko-KR" altLang="en-US" sz="2000" b="1" dirty="0">
                <a:ln w="34925">
                  <a:noFill/>
                </a:ln>
                <a:solidFill>
                  <a:schemeClr val="tx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대설</a:t>
            </a:r>
            <a:r>
              <a:rPr lang="en-US" altLang="ko-KR" sz="2000" b="1" dirty="0">
                <a:ln w="34925">
                  <a:noFill/>
                </a:ln>
                <a:solidFill>
                  <a:schemeClr val="tx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’</a:t>
            </a:r>
          </a:p>
          <a:p>
            <a:pPr algn="ctr"/>
            <a:endParaRPr lang="en-US" altLang="ko-KR" sz="500" b="1" dirty="0">
              <a:ln w="34925">
                <a:noFill/>
              </a:ln>
              <a:solidFill>
                <a:schemeClr val="tx1"/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 algn="ctr"/>
            <a:r>
              <a:rPr lang="ko-KR" altLang="en-US" sz="2000" b="1" dirty="0">
                <a:ln w="34925">
                  <a:noFill/>
                </a:ln>
                <a:solidFill>
                  <a:schemeClr val="tx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가족들과 어떤 놀이를 했나요</a:t>
            </a:r>
            <a:r>
              <a:rPr lang="en-US" altLang="ko-KR" sz="2000" b="1" dirty="0">
                <a:ln w="34925">
                  <a:noFill/>
                </a:ln>
                <a:solidFill>
                  <a:schemeClr val="tx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?</a:t>
            </a:r>
            <a:endParaRPr lang="ko-KR" altLang="en-US" b="1" dirty="0">
              <a:ln w="34925">
                <a:noFill/>
              </a:ln>
              <a:solidFill>
                <a:schemeClr val="tx1"/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graphicFrame>
        <p:nvGraphicFramePr>
          <p:cNvPr id="8" name="표 7">
            <a:extLst>
              <a:ext uri="{FF2B5EF4-FFF2-40B4-BE49-F238E27FC236}">
                <a16:creationId xmlns:a16="http://schemas.microsoft.com/office/drawing/2014/main" id="{8FC91709-84D9-44C2-88FE-DA07D603C7E6}"/>
              </a:ext>
            </a:extLst>
          </p:cNvPr>
          <p:cNvGraphicFramePr>
            <a:graphicFrameLocks noGrp="1"/>
          </p:cNvGraphicFramePr>
          <p:nvPr/>
        </p:nvGraphicFramePr>
        <p:xfrm>
          <a:off x="573374" y="7165469"/>
          <a:ext cx="5632550" cy="216256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63255">
                  <a:extLst>
                    <a:ext uri="{9D8B030D-6E8A-4147-A177-3AD203B41FA5}">
                      <a16:colId xmlns:a16="http://schemas.microsoft.com/office/drawing/2014/main" val="3211182623"/>
                    </a:ext>
                  </a:extLst>
                </a:gridCol>
                <a:gridCol w="563255">
                  <a:extLst>
                    <a:ext uri="{9D8B030D-6E8A-4147-A177-3AD203B41FA5}">
                      <a16:colId xmlns:a16="http://schemas.microsoft.com/office/drawing/2014/main" val="856044589"/>
                    </a:ext>
                  </a:extLst>
                </a:gridCol>
                <a:gridCol w="563255">
                  <a:extLst>
                    <a:ext uri="{9D8B030D-6E8A-4147-A177-3AD203B41FA5}">
                      <a16:colId xmlns:a16="http://schemas.microsoft.com/office/drawing/2014/main" val="3955783834"/>
                    </a:ext>
                  </a:extLst>
                </a:gridCol>
                <a:gridCol w="563255">
                  <a:extLst>
                    <a:ext uri="{9D8B030D-6E8A-4147-A177-3AD203B41FA5}">
                      <a16:colId xmlns:a16="http://schemas.microsoft.com/office/drawing/2014/main" val="4151692903"/>
                    </a:ext>
                  </a:extLst>
                </a:gridCol>
                <a:gridCol w="563255">
                  <a:extLst>
                    <a:ext uri="{9D8B030D-6E8A-4147-A177-3AD203B41FA5}">
                      <a16:colId xmlns:a16="http://schemas.microsoft.com/office/drawing/2014/main" val="3267226730"/>
                    </a:ext>
                  </a:extLst>
                </a:gridCol>
                <a:gridCol w="563255">
                  <a:extLst>
                    <a:ext uri="{9D8B030D-6E8A-4147-A177-3AD203B41FA5}">
                      <a16:colId xmlns:a16="http://schemas.microsoft.com/office/drawing/2014/main" val="309311054"/>
                    </a:ext>
                  </a:extLst>
                </a:gridCol>
                <a:gridCol w="563255">
                  <a:extLst>
                    <a:ext uri="{9D8B030D-6E8A-4147-A177-3AD203B41FA5}">
                      <a16:colId xmlns:a16="http://schemas.microsoft.com/office/drawing/2014/main" val="4185396495"/>
                    </a:ext>
                  </a:extLst>
                </a:gridCol>
                <a:gridCol w="563255">
                  <a:extLst>
                    <a:ext uri="{9D8B030D-6E8A-4147-A177-3AD203B41FA5}">
                      <a16:colId xmlns:a16="http://schemas.microsoft.com/office/drawing/2014/main" val="1823669844"/>
                    </a:ext>
                  </a:extLst>
                </a:gridCol>
                <a:gridCol w="563255">
                  <a:extLst>
                    <a:ext uri="{9D8B030D-6E8A-4147-A177-3AD203B41FA5}">
                      <a16:colId xmlns:a16="http://schemas.microsoft.com/office/drawing/2014/main" val="3971731798"/>
                    </a:ext>
                  </a:extLst>
                </a:gridCol>
                <a:gridCol w="563255">
                  <a:extLst>
                    <a:ext uri="{9D8B030D-6E8A-4147-A177-3AD203B41FA5}">
                      <a16:colId xmlns:a16="http://schemas.microsoft.com/office/drawing/2014/main" val="249391439"/>
                    </a:ext>
                  </a:extLst>
                </a:gridCol>
              </a:tblGrid>
              <a:tr h="540642"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50015119"/>
                  </a:ext>
                </a:extLst>
              </a:tr>
              <a:tr h="540642"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252072339"/>
                  </a:ext>
                </a:extLst>
              </a:tr>
              <a:tr h="540642"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29360701"/>
                  </a:ext>
                </a:extLst>
              </a:tr>
              <a:tr h="540642"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712346186"/>
                  </a:ext>
                </a:extLst>
              </a:tr>
            </a:tbl>
          </a:graphicData>
        </a:graphic>
      </p:graphicFrame>
      <p:pic>
        <p:nvPicPr>
          <p:cNvPr id="11" name="그림 10" descr="그래픽, 클립아트, 스크린샷, 원이(가) 표시된 사진&#10;&#10;자동 생성된 설명">
            <a:extLst>
              <a:ext uri="{FF2B5EF4-FFF2-40B4-BE49-F238E27FC236}">
                <a16:creationId xmlns:a16="http://schemas.microsoft.com/office/drawing/2014/main" id="{E2BAE0C5-DD1B-4482-A49F-9305676656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53704" y="891535"/>
            <a:ext cx="1493984" cy="755554"/>
          </a:xfrm>
          <a:prstGeom prst="rect">
            <a:avLst/>
          </a:prstGeom>
        </p:spPr>
      </p:pic>
      <p:pic>
        <p:nvPicPr>
          <p:cNvPr id="12" name="그림 11" descr="그래픽, 클립아트, 스크린샷, 원이(가) 표시된 사진&#10;&#10;자동 생성된 설명">
            <a:extLst>
              <a:ext uri="{FF2B5EF4-FFF2-40B4-BE49-F238E27FC236}">
                <a16:creationId xmlns:a16="http://schemas.microsoft.com/office/drawing/2014/main" id="{859650BD-3B10-4721-A898-D5748BC96F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49589" y="496351"/>
            <a:ext cx="1434632" cy="773290"/>
          </a:xfrm>
          <a:prstGeom prst="rect">
            <a:avLst/>
          </a:prstGeom>
        </p:spPr>
      </p:pic>
      <p:sp>
        <p:nvSpPr>
          <p:cNvPr id="13" name="사각형: 둥근 모서리 12">
            <a:extLst>
              <a:ext uri="{FF2B5EF4-FFF2-40B4-BE49-F238E27FC236}">
                <a16:creationId xmlns:a16="http://schemas.microsoft.com/office/drawing/2014/main" id="{1FF7F58F-5FD3-4DEF-9F44-07CC39778F0B}"/>
              </a:ext>
            </a:extLst>
          </p:cNvPr>
          <p:cNvSpPr/>
          <p:nvPr/>
        </p:nvSpPr>
        <p:spPr>
          <a:xfrm>
            <a:off x="450376" y="2740531"/>
            <a:ext cx="5950424" cy="4199915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9809971-48D0-48C3-8809-5130370EFEF2}"/>
              </a:ext>
            </a:extLst>
          </p:cNvPr>
          <p:cNvSpPr txBox="1"/>
          <p:nvPr/>
        </p:nvSpPr>
        <p:spPr>
          <a:xfrm>
            <a:off x="122787" y="159323"/>
            <a:ext cx="67259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>
                <a:ln w="34925">
                  <a:noFill/>
                </a:ln>
                <a:solidFill>
                  <a:schemeClr val="tx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특별한 날 모아모아 놀이로 가득 찬 열 두 달 </a:t>
            </a:r>
            <a:r>
              <a:rPr lang="en-US" altLang="ko-KR" sz="1200" b="1" dirty="0">
                <a:ln w="34925">
                  <a:noFill/>
                </a:ln>
                <a:solidFill>
                  <a:schemeClr val="tx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–</a:t>
            </a:r>
            <a:r>
              <a:rPr lang="ko-KR" altLang="en-US" sz="1200" b="1" dirty="0">
                <a:ln w="34925">
                  <a:noFill/>
                </a:ln>
                <a:solidFill>
                  <a:schemeClr val="tx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절기</a:t>
            </a:r>
            <a:r>
              <a:rPr lang="en-US" altLang="ko-KR" sz="1200" b="1" dirty="0">
                <a:ln w="34925">
                  <a:noFill/>
                </a:ln>
                <a:solidFill>
                  <a:schemeClr val="tx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-</a:t>
            </a:r>
            <a:r>
              <a:rPr lang="ko-KR" altLang="en-US" sz="1200" b="1" dirty="0">
                <a:ln w="34925">
                  <a:noFill/>
                </a:ln>
                <a:solidFill>
                  <a:schemeClr val="tx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겨울</a:t>
            </a:r>
            <a:r>
              <a:rPr lang="en-US" altLang="ko-KR" sz="1200" b="1" dirty="0">
                <a:ln w="34925">
                  <a:noFill/>
                </a:ln>
                <a:solidFill>
                  <a:schemeClr val="tx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(</a:t>
            </a:r>
            <a:r>
              <a:rPr lang="ko-KR" altLang="en-US" sz="1200" b="1" dirty="0">
                <a:ln w="34925">
                  <a:noFill/>
                </a:ln>
                <a:solidFill>
                  <a:schemeClr val="tx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길고 긴 </a:t>
            </a:r>
            <a:r>
              <a:rPr lang="ko-KR" altLang="en-US" sz="1200" b="1" dirty="0" err="1">
                <a:ln w="34925">
                  <a:noFill/>
                </a:ln>
                <a:solidFill>
                  <a:schemeClr val="tx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겨울밤</a:t>
            </a:r>
            <a:r>
              <a:rPr lang="en-US" altLang="ko-KR" sz="1200" b="1" dirty="0">
                <a:ln w="34925">
                  <a:noFill/>
                </a:ln>
                <a:solidFill>
                  <a:schemeClr val="tx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, </a:t>
            </a:r>
            <a:r>
              <a:rPr lang="ko-KR" altLang="en-US" sz="1200" b="1" dirty="0">
                <a:ln w="34925">
                  <a:noFill/>
                </a:ln>
                <a:solidFill>
                  <a:schemeClr val="tx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팥죽 먹고 한 살 먹기</a:t>
            </a:r>
            <a:r>
              <a:rPr lang="en-US" altLang="ko-KR" sz="1200" b="1" dirty="0">
                <a:ln w="34925">
                  <a:noFill/>
                </a:ln>
                <a:solidFill>
                  <a:schemeClr val="tx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)</a:t>
            </a:r>
            <a:endParaRPr lang="ko-KR" altLang="en-US" sz="1200" b="1" dirty="0">
              <a:ln w="34925">
                <a:noFill/>
              </a:ln>
              <a:solidFill>
                <a:schemeClr val="tx1"/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A627F94-4B80-4952-96A3-8AA748E4FC26}"/>
              </a:ext>
            </a:extLst>
          </p:cNvPr>
          <p:cNvSpPr txBox="1"/>
          <p:nvPr/>
        </p:nvSpPr>
        <p:spPr>
          <a:xfrm>
            <a:off x="-54864" y="858546"/>
            <a:ext cx="68632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3200" dirty="0">
                <a:ln w="34925">
                  <a:noFill/>
                </a:ln>
                <a:solidFill>
                  <a:schemeClr val="tx1"/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겨울 절기 그림일기</a:t>
            </a:r>
          </a:p>
        </p:txBody>
      </p:sp>
    </p:spTree>
    <p:extLst>
      <p:ext uri="{BB962C8B-B14F-4D97-AF65-F5344CB8AC3E}">
        <p14:creationId xmlns:p14="http://schemas.microsoft.com/office/powerpoint/2010/main" val="23277350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597;p15">
            <a:extLst>
              <a:ext uri="{FF2B5EF4-FFF2-40B4-BE49-F238E27FC236}">
                <a16:creationId xmlns:a16="http://schemas.microsoft.com/office/drawing/2014/main" id="{79FCBF5B-07BB-3952-B8BD-DF22DFCC1D62}"/>
              </a:ext>
            </a:extLst>
          </p:cNvPr>
          <p:cNvSpPr/>
          <p:nvPr/>
        </p:nvSpPr>
        <p:spPr>
          <a:xfrm>
            <a:off x="204675" y="918831"/>
            <a:ext cx="6389096" cy="8720392"/>
          </a:xfrm>
          <a:prstGeom prst="rect">
            <a:avLst/>
          </a:prstGeom>
          <a:solidFill>
            <a:schemeClr val="lt1">
              <a:alpha val="60000"/>
            </a:schemeClr>
          </a:solidFill>
          <a:ln w="44450" cap="flat" cmpd="sng">
            <a:solidFill>
              <a:schemeClr val="tx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51427" tIns="25706" rIns="51427" bIns="25706" anchor="ctr" anchorCtr="0">
            <a:noAutofit/>
          </a:bodyPr>
          <a:lstStyle/>
          <a:p>
            <a:pPr algn="ctr"/>
            <a:endParaRPr sz="1013" dirty="0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C9092A97-DAF7-D8F4-F0B7-F3A1B0E87C51}"/>
              </a:ext>
            </a:extLst>
          </p:cNvPr>
          <p:cNvSpPr/>
          <p:nvPr/>
        </p:nvSpPr>
        <p:spPr>
          <a:xfrm>
            <a:off x="-49242" y="577965"/>
            <a:ext cx="6907242" cy="1130466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w="508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84292F3-A966-6C35-EA00-1728BE0718E1}"/>
              </a:ext>
            </a:extLst>
          </p:cNvPr>
          <p:cNvSpPr txBox="1"/>
          <p:nvPr/>
        </p:nvSpPr>
        <p:spPr>
          <a:xfrm>
            <a:off x="766904" y="1825466"/>
            <a:ext cx="5150536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dirty="0">
                <a:ln w="34925">
                  <a:noFill/>
                </a:ln>
                <a:solidFill>
                  <a:schemeClr val="tx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일년 중 밤이 가장 긴 날 </a:t>
            </a:r>
            <a:r>
              <a:rPr lang="en-US" altLang="ko-KR" sz="2000" b="1" dirty="0">
                <a:ln w="34925">
                  <a:noFill/>
                </a:ln>
                <a:solidFill>
                  <a:schemeClr val="tx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‘</a:t>
            </a:r>
            <a:r>
              <a:rPr lang="ko-KR" altLang="en-US" sz="2000" b="1" dirty="0">
                <a:ln w="34925">
                  <a:noFill/>
                </a:ln>
                <a:solidFill>
                  <a:schemeClr val="tx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동지</a:t>
            </a:r>
            <a:r>
              <a:rPr lang="en-US" altLang="ko-KR" sz="2000" b="1" dirty="0">
                <a:ln w="34925">
                  <a:noFill/>
                </a:ln>
                <a:solidFill>
                  <a:schemeClr val="tx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’</a:t>
            </a:r>
          </a:p>
          <a:p>
            <a:pPr algn="ctr"/>
            <a:endParaRPr lang="en-US" altLang="ko-KR" sz="500" b="1" dirty="0">
              <a:ln w="34925">
                <a:noFill/>
              </a:ln>
              <a:solidFill>
                <a:schemeClr val="tx1"/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 algn="ctr"/>
            <a:r>
              <a:rPr lang="ko-KR" altLang="en-US" sz="2000" b="1" dirty="0">
                <a:ln w="34925">
                  <a:noFill/>
                </a:ln>
                <a:solidFill>
                  <a:schemeClr val="tx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가족들과 어떻게 보냈나요</a:t>
            </a:r>
            <a:r>
              <a:rPr lang="en-US" altLang="ko-KR" sz="2000" b="1" dirty="0">
                <a:ln w="34925">
                  <a:noFill/>
                </a:ln>
                <a:solidFill>
                  <a:schemeClr val="tx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?</a:t>
            </a:r>
            <a:endParaRPr lang="ko-KR" altLang="en-US" b="1" dirty="0">
              <a:ln w="34925">
                <a:noFill/>
              </a:ln>
              <a:solidFill>
                <a:schemeClr val="tx1"/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graphicFrame>
        <p:nvGraphicFramePr>
          <p:cNvPr id="8" name="표 7">
            <a:extLst>
              <a:ext uri="{FF2B5EF4-FFF2-40B4-BE49-F238E27FC236}">
                <a16:creationId xmlns:a16="http://schemas.microsoft.com/office/drawing/2014/main" id="{8FC91709-84D9-44C2-88FE-DA07D603C7E6}"/>
              </a:ext>
            </a:extLst>
          </p:cNvPr>
          <p:cNvGraphicFramePr>
            <a:graphicFrameLocks noGrp="1"/>
          </p:cNvGraphicFramePr>
          <p:nvPr/>
        </p:nvGraphicFramePr>
        <p:xfrm>
          <a:off x="573374" y="7165469"/>
          <a:ext cx="5632550" cy="216256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63255">
                  <a:extLst>
                    <a:ext uri="{9D8B030D-6E8A-4147-A177-3AD203B41FA5}">
                      <a16:colId xmlns:a16="http://schemas.microsoft.com/office/drawing/2014/main" val="3211182623"/>
                    </a:ext>
                  </a:extLst>
                </a:gridCol>
                <a:gridCol w="563255">
                  <a:extLst>
                    <a:ext uri="{9D8B030D-6E8A-4147-A177-3AD203B41FA5}">
                      <a16:colId xmlns:a16="http://schemas.microsoft.com/office/drawing/2014/main" val="856044589"/>
                    </a:ext>
                  </a:extLst>
                </a:gridCol>
                <a:gridCol w="563255">
                  <a:extLst>
                    <a:ext uri="{9D8B030D-6E8A-4147-A177-3AD203B41FA5}">
                      <a16:colId xmlns:a16="http://schemas.microsoft.com/office/drawing/2014/main" val="3955783834"/>
                    </a:ext>
                  </a:extLst>
                </a:gridCol>
                <a:gridCol w="563255">
                  <a:extLst>
                    <a:ext uri="{9D8B030D-6E8A-4147-A177-3AD203B41FA5}">
                      <a16:colId xmlns:a16="http://schemas.microsoft.com/office/drawing/2014/main" val="4151692903"/>
                    </a:ext>
                  </a:extLst>
                </a:gridCol>
                <a:gridCol w="563255">
                  <a:extLst>
                    <a:ext uri="{9D8B030D-6E8A-4147-A177-3AD203B41FA5}">
                      <a16:colId xmlns:a16="http://schemas.microsoft.com/office/drawing/2014/main" val="3267226730"/>
                    </a:ext>
                  </a:extLst>
                </a:gridCol>
                <a:gridCol w="563255">
                  <a:extLst>
                    <a:ext uri="{9D8B030D-6E8A-4147-A177-3AD203B41FA5}">
                      <a16:colId xmlns:a16="http://schemas.microsoft.com/office/drawing/2014/main" val="309311054"/>
                    </a:ext>
                  </a:extLst>
                </a:gridCol>
                <a:gridCol w="563255">
                  <a:extLst>
                    <a:ext uri="{9D8B030D-6E8A-4147-A177-3AD203B41FA5}">
                      <a16:colId xmlns:a16="http://schemas.microsoft.com/office/drawing/2014/main" val="4185396495"/>
                    </a:ext>
                  </a:extLst>
                </a:gridCol>
                <a:gridCol w="563255">
                  <a:extLst>
                    <a:ext uri="{9D8B030D-6E8A-4147-A177-3AD203B41FA5}">
                      <a16:colId xmlns:a16="http://schemas.microsoft.com/office/drawing/2014/main" val="1823669844"/>
                    </a:ext>
                  </a:extLst>
                </a:gridCol>
                <a:gridCol w="563255">
                  <a:extLst>
                    <a:ext uri="{9D8B030D-6E8A-4147-A177-3AD203B41FA5}">
                      <a16:colId xmlns:a16="http://schemas.microsoft.com/office/drawing/2014/main" val="3971731798"/>
                    </a:ext>
                  </a:extLst>
                </a:gridCol>
                <a:gridCol w="563255">
                  <a:extLst>
                    <a:ext uri="{9D8B030D-6E8A-4147-A177-3AD203B41FA5}">
                      <a16:colId xmlns:a16="http://schemas.microsoft.com/office/drawing/2014/main" val="249391439"/>
                    </a:ext>
                  </a:extLst>
                </a:gridCol>
              </a:tblGrid>
              <a:tr h="540642"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50015119"/>
                  </a:ext>
                </a:extLst>
              </a:tr>
              <a:tr h="540642"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252072339"/>
                  </a:ext>
                </a:extLst>
              </a:tr>
              <a:tr h="540642"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29360701"/>
                  </a:ext>
                </a:extLst>
              </a:tr>
              <a:tr h="540642"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712346186"/>
                  </a:ext>
                </a:extLst>
              </a:tr>
            </a:tbl>
          </a:graphicData>
        </a:graphic>
      </p:graphicFrame>
      <p:pic>
        <p:nvPicPr>
          <p:cNvPr id="11" name="그림 10" descr="그래픽, 클립아트, 스크린샷, 원이(가) 표시된 사진&#10;&#10;자동 생성된 설명">
            <a:extLst>
              <a:ext uri="{FF2B5EF4-FFF2-40B4-BE49-F238E27FC236}">
                <a16:creationId xmlns:a16="http://schemas.microsoft.com/office/drawing/2014/main" id="{5D6DB059-C476-4F24-AA1D-7D5E0D8FD7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53704" y="891535"/>
            <a:ext cx="1493984" cy="755554"/>
          </a:xfrm>
          <a:prstGeom prst="rect">
            <a:avLst/>
          </a:prstGeom>
        </p:spPr>
      </p:pic>
      <p:pic>
        <p:nvPicPr>
          <p:cNvPr id="12" name="그림 11" descr="그래픽, 클립아트, 스크린샷, 원이(가) 표시된 사진&#10;&#10;자동 생성된 설명">
            <a:extLst>
              <a:ext uri="{FF2B5EF4-FFF2-40B4-BE49-F238E27FC236}">
                <a16:creationId xmlns:a16="http://schemas.microsoft.com/office/drawing/2014/main" id="{9D9357FA-ACAA-420C-BD97-C3B3A22F34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49589" y="496351"/>
            <a:ext cx="1434632" cy="773290"/>
          </a:xfrm>
          <a:prstGeom prst="rect">
            <a:avLst/>
          </a:prstGeom>
        </p:spPr>
      </p:pic>
      <p:sp>
        <p:nvSpPr>
          <p:cNvPr id="13" name="사각형: 둥근 모서리 12">
            <a:extLst>
              <a:ext uri="{FF2B5EF4-FFF2-40B4-BE49-F238E27FC236}">
                <a16:creationId xmlns:a16="http://schemas.microsoft.com/office/drawing/2014/main" id="{AA8C37D2-8C3E-4756-918E-80C2D19CB54A}"/>
              </a:ext>
            </a:extLst>
          </p:cNvPr>
          <p:cNvSpPr/>
          <p:nvPr/>
        </p:nvSpPr>
        <p:spPr>
          <a:xfrm>
            <a:off x="450376" y="2740531"/>
            <a:ext cx="5950424" cy="4199915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F733528-ABD7-4507-BB27-C0A3C23C1F0F}"/>
              </a:ext>
            </a:extLst>
          </p:cNvPr>
          <p:cNvSpPr txBox="1"/>
          <p:nvPr/>
        </p:nvSpPr>
        <p:spPr>
          <a:xfrm>
            <a:off x="122787" y="159323"/>
            <a:ext cx="67259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>
                <a:ln w="34925">
                  <a:noFill/>
                </a:ln>
                <a:solidFill>
                  <a:schemeClr val="tx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특별한 날 모아모아 놀이로 가득 찬 열 두 달 </a:t>
            </a:r>
            <a:r>
              <a:rPr lang="en-US" altLang="ko-KR" sz="1200" b="1" dirty="0">
                <a:ln w="34925">
                  <a:noFill/>
                </a:ln>
                <a:solidFill>
                  <a:schemeClr val="tx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–</a:t>
            </a:r>
            <a:r>
              <a:rPr lang="ko-KR" altLang="en-US" sz="1200" b="1" dirty="0">
                <a:ln w="34925">
                  <a:noFill/>
                </a:ln>
                <a:solidFill>
                  <a:schemeClr val="tx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절기</a:t>
            </a:r>
            <a:r>
              <a:rPr lang="en-US" altLang="ko-KR" sz="1200" b="1" dirty="0">
                <a:ln w="34925">
                  <a:noFill/>
                </a:ln>
                <a:solidFill>
                  <a:schemeClr val="tx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-</a:t>
            </a:r>
            <a:r>
              <a:rPr lang="ko-KR" altLang="en-US" sz="1200" b="1" dirty="0">
                <a:ln w="34925">
                  <a:noFill/>
                </a:ln>
                <a:solidFill>
                  <a:schemeClr val="tx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겨울</a:t>
            </a:r>
            <a:r>
              <a:rPr lang="en-US" altLang="ko-KR" sz="1200" b="1" dirty="0">
                <a:ln w="34925">
                  <a:noFill/>
                </a:ln>
                <a:solidFill>
                  <a:schemeClr val="tx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(</a:t>
            </a:r>
            <a:r>
              <a:rPr lang="ko-KR" altLang="en-US" sz="1200" b="1" dirty="0">
                <a:ln w="34925">
                  <a:noFill/>
                </a:ln>
                <a:solidFill>
                  <a:schemeClr val="tx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길고 긴 </a:t>
            </a:r>
            <a:r>
              <a:rPr lang="ko-KR" altLang="en-US" sz="1200" b="1" dirty="0" err="1">
                <a:ln w="34925">
                  <a:noFill/>
                </a:ln>
                <a:solidFill>
                  <a:schemeClr val="tx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겨울밤</a:t>
            </a:r>
            <a:r>
              <a:rPr lang="en-US" altLang="ko-KR" sz="1200" b="1" dirty="0">
                <a:ln w="34925">
                  <a:noFill/>
                </a:ln>
                <a:solidFill>
                  <a:schemeClr val="tx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, </a:t>
            </a:r>
            <a:r>
              <a:rPr lang="ko-KR" altLang="en-US" sz="1200" b="1" dirty="0">
                <a:ln w="34925">
                  <a:noFill/>
                </a:ln>
                <a:solidFill>
                  <a:schemeClr val="tx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팥죽 먹고 한 살 먹기</a:t>
            </a:r>
            <a:r>
              <a:rPr lang="en-US" altLang="ko-KR" sz="1200" b="1" dirty="0">
                <a:ln w="34925">
                  <a:noFill/>
                </a:ln>
                <a:solidFill>
                  <a:schemeClr val="tx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)</a:t>
            </a:r>
            <a:endParaRPr lang="ko-KR" altLang="en-US" sz="1200" b="1" dirty="0">
              <a:ln w="34925">
                <a:noFill/>
              </a:ln>
              <a:solidFill>
                <a:schemeClr val="tx1"/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52ADB11-A987-4B2B-9BFE-4C72EEFBBB4A}"/>
              </a:ext>
            </a:extLst>
          </p:cNvPr>
          <p:cNvSpPr txBox="1"/>
          <p:nvPr/>
        </p:nvSpPr>
        <p:spPr>
          <a:xfrm>
            <a:off x="-54864" y="858546"/>
            <a:ext cx="68632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3200" dirty="0">
                <a:ln w="34925">
                  <a:noFill/>
                </a:ln>
                <a:solidFill>
                  <a:schemeClr val="tx1"/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겨울 절기 그림일기</a:t>
            </a:r>
          </a:p>
        </p:txBody>
      </p:sp>
    </p:spTree>
    <p:extLst>
      <p:ext uri="{BB962C8B-B14F-4D97-AF65-F5344CB8AC3E}">
        <p14:creationId xmlns:p14="http://schemas.microsoft.com/office/powerpoint/2010/main" val="8052825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597;p15">
            <a:extLst>
              <a:ext uri="{FF2B5EF4-FFF2-40B4-BE49-F238E27FC236}">
                <a16:creationId xmlns:a16="http://schemas.microsoft.com/office/drawing/2014/main" id="{79FCBF5B-07BB-3952-B8BD-DF22DFCC1D62}"/>
              </a:ext>
            </a:extLst>
          </p:cNvPr>
          <p:cNvSpPr/>
          <p:nvPr/>
        </p:nvSpPr>
        <p:spPr>
          <a:xfrm>
            <a:off x="204675" y="918831"/>
            <a:ext cx="6389096" cy="8720392"/>
          </a:xfrm>
          <a:prstGeom prst="rect">
            <a:avLst/>
          </a:prstGeom>
          <a:solidFill>
            <a:schemeClr val="lt1">
              <a:alpha val="60000"/>
            </a:schemeClr>
          </a:solidFill>
          <a:ln w="44450" cap="flat" cmpd="sng">
            <a:solidFill>
              <a:schemeClr val="tx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51427" tIns="25706" rIns="51427" bIns="25706" anchor="ctr" anchorCtr="0">
            <a:noAutofit/>
          </a:bodyPr>
          <a:lstStyle/>
          <a:p>
            <a:pPr algn="ctr"/>
            <a:endParaRPr sz="1013" dirty="0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C9092A97-DAF7-D8F4-F0B7-F3A1B0E87C51}"/>
              </a:ext>
            </a:extLst>
          </p:cNvPr>
          <p:cNvSpPr/>
          <p:nvPr/>
        </p:nvSpPr>
        <p:spPr>
          <a:xfrm>
            <a:off x="-49242" y="577965"/>
            <a:ext cx="6907242" cy="1130466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w="508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84292F3-A966-6C35-EA00-1728BE0718E1}"/>
              </a:ext>
            </a:extLst>
          </p:cNvPr>
          <p:cNvSpPr txBox="1"/>
          <p:nvPr/>
        </p:nvSpPr>
        <p:spPr>
          <a:xfrm>
            <a:off x="766904" y="1825466"/>
            <a:ext cx="5150536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dirty="0">
                <a:ln w="34925">
                  <a:noFill/>
                </a:ln>
                <a:solidFill>
                  <a:schemeClr val="tx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춥다 추워</a:t>
            </a:r>
            <a:r>
              <a:rPr lang="en-US" altLang="ko-KR" dirty="0">
                <a:ln w="34925">
                  <a:noFill/>
                </a:ln>
                <a:solidFill>
                  <a:schemeClr val="tx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! </a:t>
            </a:r>
            <a:r>
              <a:rPr lang="ko-KR" altLang="en-US" dirty="0">
                <a:ln w="34925">
                  <a:noFill/>
                </a:ln>
                <a:solidFill>
                  <a:schemeClr val="tx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가장 추운 겨울 </a:t>
            </a:r>
            <a:r>
              <a:rPr lang="en-US" altLang="ko-KR" sz="2000" b="1" dirty="0">
                <a:ln w="34925">
                  <a:noFill/>
                </a:ln>
                <a:solidFill>
                  <a:schemeClr val="tx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‘</a:t>
            </a:r>
            <a:r>
              <a:rPr lang="ko-KR" altLang="en-US" sz="2000" b="1" dirty="0">
                <a:ln w="34925">
                  <a:noFill/>
                </a:ln>
                <a:solidFill>
                  <a:schemeClr val="tx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소한</a:t>
            </a:r>
            <a:r>
              <a:rPr lang="en-US" altLang="ko-KR" sz="2000" b="1" dirty="0">
                <a:ln w="34925">
                  <a:noFill/>
                </a:ln>
                <a:solidFill>
                  <a:schemeClr val="tx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’</a:t>
            </a:r>
          </a:p>
          <a:p>
            <a:pPr algn="ctr"/>
            <a:endParaRPr lang="en-US" altLang="ko-KR" sz="500" b="1" dirty="0">
              <a:ln w="34925">
                <a:noFill/>
              </a:ln>
              <a:solidFill>
                <a:schemeClr val="tx1"/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 algn="ctr"/>
            <a:r>
              <a:rPr lang="ko-KR" altLang="en-US" sz="2000" b="1" dirty="0">
                <a:ln w="34925">
                  <a:noFill/>
                </a:ln>
                <a:solidFill>
                  <a:schemeClr val="tx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가족들과 무엇을 하며 보냈나요</a:t>
            </a:r>
            <a:r>
              <a:rPr lang="en-US" altLang="ko-KR" sz="2000" b="1" dirty="0">
                <a:ln w="34925">
                  <a:noFill/>
                </a:ln>
                <a:solidFill>
                  <a:schemeClr val="tx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?</a:t>
            </a:r>
            <a:endParaRPr lang="ko-KR" altLang="en-US" b="1" dirty="0">
              <a:ln w="34925">
                <a:noFill/>
              </a:ln>
              <a:solidFill>
                <a:schemeClr val="tx1"/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graphicFrame>
        <p:nvGraphicFramePr>
          <p:cNvPr id="8" name="표 7">
            <a:extLst>
              <a:ext uri="{FF2B5EF4-FFF2-40B4-BE49-F238E27FC236}">
                <a16:creationId xmlns:a16="http://schemas.microsoft.com/office/drawing/2014/main" id="{8FC91709-84D9-44C2-88FE-DA07D603C7E6}"/>
              </a:ext>
            </a:extLst>
          </p:cNvPr>
          <p:cNvGraphicFramePr>
            <a:graphicFrameLocks noGrp="1"/>
          </p:cNvGraphicFramePr>
          <p:nvPr/>
        </p:nvGraphicFramePr>
        <p:xfrm>
          <a:off x="573374" y="7165469"/>
          <a:ext cx="5632550" cy="216256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63255">
                  <a:extLst>
                    <a:ext uri="{9D8B030D-6E8A-4147-A177-3AD203B41FA5}">
                      <a16:colId xmlns:a16="http://schemas.microsoft.com/office/drawing/2014/main" val="3211182623"/>
                    </a:ext>
                  </a:extLst>
                </a:gridCol>
                <a:gridCol w="563255">
                  <a:extLst>
                    <a:ext uri="{9D8B030D-6E8A-4147-A177-3AD203B41FA5}">
                      <a16:colId xmlns:a16="http://schemas.microsoft.com/office/drawing/2014/main" val="856044589"/>
                    </a:ext>
                  </a:extLst>
                </a:gridCol>
                <a:gridCol w="563255">
                  <a:extLst>
                    <a:ext uri="{9D8B030D-6E8A-4147-A177-3AD203B41FA5}">
                      <a16:colId xmlns:a16="http://schemas.microsoft.com/office/drawing/2014/main" val="3955783834"/>
                    </a:ext>
                  </a:extLst>
                </a:gridCol>
                <a:gridCol w="563255">
                  <a:extLst>
                    <a:ext uri="{9D8B030D-6E8A-4147-A177-3AD203B41FA5}">
                      <a16:colId xmlns:a16="http://schemas.microsoft.com/office/drawing/2014/main" val="4151692903"/>
                    </a:ext>
                  </a:extLst>
                </a:gridCol>
                <a:gridCol w="563255">
                  <a:extLst>
                    <a:ext uri="{9D8B030D-6E8A-4147-A177-3AD203B41FA5}">
                      <a16:colId xmlns:a16="http://schemas.microsoft.com/office/drawing/2014/main" val="3267226730"/>
                    </a:ext>
                  </a:extLst>
                </a:gridCol>
                <a:gridCol w="563255">
                  <a:extLst>
                    <a:ext uri="{9D8B030D-6E8A-4147-A177-3AD203B41FA5}">
                      <a16:colId xmlns:a16="http://schemas.microsoft.com/office/drawing/2014/main" val="309311054"/>
                    </a:ext>
                  </a:extLst>
                </a:gridCol>
                <a:gridCol w="563255">
                  <a:extLst>
                    <a:ext uri="{9D8B030D-6E8A-4147-A177-3AD203B41FA5}">
                      <a16:colId xmlns:a16="http://schemas.microsoft.com/office/drawing/2014/main" val="4185396495"/>
                    </a:ext>
                  </a:extLst>
                </a:gridCol>
                <a:gridCol w="563255">
                  <a:extLst>
                    <a:ext uri="{9D8B030D-6E8A-4147-A177-3AD203B41FA5}">
                      <a16:colId xmlns:a16="http://schemas.microsoft.com/office/drawing/2014/main" val="1823669844"/>
                    </a:ext>
                  </a:extLst>
                </a:gridCol>
                <a:gridCol w="563255">
                  <a:extLst>
                    <a:ext uri="{9D8B030D-6E8A-4147-A177-3AD203B41FA5}">
                      <a16:colId xmlns:a16="http://schemas.microsoft.com/office/drawing/2014/main" val="3971731798"/>
                    </a:ext>
                  </a:extLst>
                </a:gridCol>
                <a:gridCol w="563255">
                  <a:extLst>
                    <a:ext uri="{9D8B030D-6E8A-4147-A177-3AD203B41FA5}">
                      <a16:colId xmlns:a16="http://schemas.microsoft.com/office/drawing/2014/main" val="249391439"/>
                    </a:ext>
                  </a:extLst>
                </a:gridCol>
              </a:tblGrid>
              <a:tr h="540642"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50015119"/>
                  </a:ext>
                </a:extLst>
              </a:tr>
              <a:tr h="540642"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252072339"/>
                  </a:ext>
                </a:extLst>
              </a:tr>
              <a:tr h="540642"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29360701"/>
                  </a:ext>
                </a:extLst>
              </a:tr>
              <a:tr h="540642"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712346186"/>
                  </a:ext>
                </a:extLst>
              </a:tr>
            </a:tbl>
          </a:graphicData>
        </a:graphic>
      </p:graphicFrame>
      <p:pic>
        <p:nvPicPr>
          <p:cNvPr id="11" name="그림 10" descr="그래픽, 클립아트, 스크린샷, 원이(가) 표시된 사진&#10;&#10;자동 생성된 설명">
            <a:extLst>
              <a:ext uri="{FF2B5EF4-FFF2-40B4-BE49-F238E27FC236}">
                <a16:creationId xmlns:a16="http://schemas.microsoft.com/office/drawing/2014/main" id="{FC97B386-D510-4CFC-81F9-515C9D9341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53704" y="891535"/>
            <a:ext cx="1493984" cy="755554"/>
          </a:xfrm>
          <a:prstGeom prst="rect">
            <a:avLst/>
          </a:prstGeom>
        </p:spPr>
      </p:pic>
      <p:pic>
        <p:nvPicPr>
          <p:cNvPr id="12" name="그림 11" descr="그래픽, 클립아트, 스크린샷, 원이(가) 표시된 사진&#10;&#10;자동 생성된 설명">
            <a:extLst>
              <a:ext uri="{FF2B5EF4-FFF2-40B4-BE49-F238E27FC236}">
                <a16:creationId xmlns:a16="http://schemas.microsoft.com/office/drawing/2014/main" id="{1BD9748C-9F0D-4F1A-A8D2-9D2A4FBEAB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49589" y="496351"/>
            <a:ext cx="1434632" cy="773290"/>
          </a:xfrm>
          <a:prstGeom prst="rect">
            <a:avLst/>
          </a:prstGeom>
        </p:spPr>
      </p:pic>
      <p:sp>
        <p:nvSpPr>
          <p:cNvPr id="13" name="사각형: 둥근 모서리 12">
            <a:extLst>
              <a:ext uri="{FF2B5EF4-FFF2-40B4-BE49-F238E27FC236}">
                <a16:creationId xmlns:a16="http://schemas.microsoft.com/office/drawing/2014/main" id="{D9BE9C46-3C52-443B-B99B-249DB1DA1171}"/>
              </a:ext>
            </a:extLst>
          </p:cNvPr>
          <p:cNvSpPr/>
          <p:nvPr/>
        </p:nvSpPr>
        <p:spPr>
          <a:xfrm>
            <a:off x="450376" y="2740531"/>
            <a:ext cx="5950424" cy="4199915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6687F62-0278-49CE-99E7-6640A398CC5B}"/>
              </a:ext>
            </a:extLst>
          </p:cNvPr>
          <p:cNvSpPr txBox="1"/>
          <p:nvPr/>
        </p:nvSpPr>
        <p:spPr>
          <a:xfrm>
            <a:off x="122787" y="159323"/>
            <a:ext cx="67259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>
                <a:ln w="34925">
                  <a:noFill/>
                </a:ln>
                <a:solidFill>
                  <a:schemeClr val="tx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특별한 날 모아모아 놀이로 가득 찬 열 두 달 </a:t>
            </a:r>
            <a:r>
              <a:rPr lang="en-US" altLang="ko-KR" sz="1200" b="1" dirty="0">
                <a:ln w="34925">
                  <a:noFill/>
                </a:ln>
                <a:solidFill>
                  <a:schemeClr val="tx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–</a:t>
            </a:r>
            <a:r>
              <a:rPr lang="ko-KR" altLang="en-US" sz="1200" b="1" dirty="0">
                <a:ln w="34925">
                  <a:noFill/>
                </a:ln>
                <a:solidFill>
                  <a:schemeClr val="tx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절기</a:t>
            </a:r>
            <a:r>
              <a:rPr lang="en-US" altLang="ko-KR" sz="1200" b="1" dirty="0">
                <a:ln w="34925">
                  <a:noFill/>
                </a:ln>
                <a:solidFill>
                  <a:schemeClr val="tx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-</a:t>
            </a:r>
            <a:r>
              <a:rPr lang="ko-KR" altLang="en-US" sz="1200" b="1" dirty="0">
                <a:ln w="34925">
                  <a:noFill/>
                </a:ln>
                <a:solidFill>
                  <a:schemeClr val="tx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겨울</a:t>
            </a:r>
            <a:r>
              <a:rPr lang="en-US" altLang="ko-KR" sz="1200" b="1" dirty="0">
                <a:ln w="34925">
                  <a:noFill/>
                </a:ln>
                <a:solidFill>
                  <a:schemeClr val="tx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(</a:t>
            </a:r>
            <a:r>
              <a:rPr lang="ko-KR" altLang="en-US" sz="1200" b="1" dirty="0">
                <a:ln w="34925">
                  <a:noFill/>
                </a:ln>
                <a:solidFill>
                  <a:schemeClr val="tx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길고 긴 </a:t>
            </a:r>
            <a:r>
              <a:rPr lang="ko-KR" altLang="en-US" sz="1200" b="1" dirty="0" err="1">
                <a:ln w="34925">
                  <a:noFill/>
                </a:ln>
                <a:solidFill>
                  <a:schemeClr val="tx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겨울밤</a:t>
            </a:r>
            <a:r>
              <a:rPr lang="en-US" altLang="ko-KR" sz="1200" b="1" dirty="0">
                <a:ln w="34925">
                  <a:noFill/>
                </a:ln>
                <a:solidFill>
                  <a:schemeClr val="tx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, </a:t>
            </a:r>
            <a:r>
              <a:rPr lang="ko-KR" altLang="en-US" sz="1200" b="1" dirty="0">
                <a:ln w="34925">
                  <a:noFill/>
                </a:ln>
                <a:solidFill>
                  <a:schemeClr val="tx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팥죽 먹고 한 살 먹기</a:t>
            </a:r>
            <a:r>
              <a:rPr lang="en-US" altLang="ko-KR" sz="1200" b="1" dirty="0">
                <a:ln w="34925">
                  <a:noFill/>
                </a:ln>
                <a:solidFill>
                  <a:schemeClr val="tx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)</a:t>
            </a:r>
            <a:endParaRPr lang="ko-KR" altLang="en-US" sz="1200" b="1" dirty="0">
              <a:ln w="34925">
                <a:noFill/>
              </a:ln>
              <a:solidFill>
                <a:schemeClr val="tx1"/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CFEF0B6-D8F6-4784-9230-43BCF5FE9008}"/>
              </a:ext>
            </a:extLst>
          </p:cNvPr>
          <p:cNvSpPr txBox="1"/>
          <p:nvPr/>
        </p:nvSpPr>
        <p:spPr>
          <a:xfrm>
            <a:off x="-54864" y="858546"/>
            <a:ext cx="68632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3200" dirty="0">
                <a:ln w="34925">
                  <a:noFill/>
                </a:ln>
                <a:solidFill>
                  <a:schemeClr val="tx1"/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겨울 절기 그림일기</a:t>
            </a:r>
          </a:p>
        </p:txBody>
      </p:sp>
    </p:spTree>
    <p:extLst>
      <p:ext uri="{BB962C8B-B14F-4D97-AF65-F5344CB8AC3E}">
        <p14:creationId xmlns:p14="http://schemas.microsoft.com/office/powerpoint/2010/main" val="31723200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597;p15">
            <a:extLst>
              <a:ext uri="{FF2B5EF4-FFF2-40B4-BE49-F238E27FC236}">
                <a16:creationId xmlns:a16="http://schemas.microsoft.com/office/drawing/2014/main" id="{79FCBF5B-07BB-3952-B8BD-DF22DFCC1D62}"/>
              </a:ext>
            </a:extLst>
          </p:cNvPr>
          <p:cNvSpPr/>
          <p:nvPr/>
        </p:nvSpPr>
        <p:spPr>
          <a:xfrm>
            <a:off x="204675" y="918831"/>
            <a:ext cx="6389096" cy="8720392"/>
          </a:xfrm>
          <a:prstGeom prst="rect">
            <a:avLst/>
          </a:prstGeom>
          <a:solidFill>
            <a:schemeClr val="lt1">
              <a:alpha val="60000"/>
            </a:schemeClr>
          </a:solidFill>
          <a:ln w="44450" cap="flat" cmpd="sng">
            <a:solidFill>
              <a:schemeClr val="tx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51427" tIns="25706" rIns="51427" bIns="25706" anchor="ctr" anchorCtr="0">
            <a:noAutofit/>
          </a:bodyPr>
          <a:lstStyle/>
          <a:p>
            <a:pPr algn="ctr"/>
            <a:endParaRPr sz="1013" dirty="0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C9092A97-DAF7-D8F4-F0B7-F3A1B0E87C51}"/>
              </a:ext>
            </a:extLst>
          </p:cNvPr>
          <p:cNvSpPr/>
          <p:nvPr/>
        </p:nvSpPr>
        <p:spPr>
          <a:xfrm>
            <a:off x="-49242" y="577965"/>
            <a:ext cx="6907242" cy="1130466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w="508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A9139C4-BC82-3EDD-40A8-F93A302A328F}"/>
              </a:ext>
            </a:extLst>
          </p:cNvPr>
          <p:cNvSpPr txBox="1"/>
          <p:nvPr/>
        </p:nvSpPr>
        <p:spPr>
          <a:xfrm>
            <a:off x="-54864" y="858546"/>
            <a:ext cx="68632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3200" dirty="0">
                <a:ln w="34925">
                  <a:noFill/>
                </a:ln>
                <a:solidFill>
                  <a:schemeClr val="tx1"/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겨울 절기 그림일기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84292F3-A966-6C35-EA00-1728BE0718E1}"/>
              </a:ext>
            </a:extLst>
          </p:cNvPr>
          <p:cNvSpPr txBox="1"/>
          <p:nvPr/>
        </p:nvSpPr>
        <p:spPr>
          <a:xfrm>
            <a:off x="766904" y="1825466"/>
            <a:ext cx="5150536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dirty="0">
                <a:ln w="34925">
                  <a:noFill/>
                </a:ln>
                <a:solidFill>
                  <a:schemeClr val="tx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겨울아 </a:t>
            </a:r>
            <a:r>
              <a:rPr lang="ko-KR" altLang="en-US" dirty="0" err="1">
                <a:ln w="34925">
                  <a:noFill/>
                </a:ln>
                <a:solidFill>
                  <a:schemeClr val="tx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잘가</a:t>
            </a:r>
            <a:r>
              <a:rPr lang="en-US" altLang="ko-KR" dirty="0">
                <a:ln w="34925">
                  <a:noFill/>
                </a:ln>
                <a:solidFill>
                  <a:schemeClr val="tx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! 24</a:t>
            </a:r>
            <a:r>
              <a:rPr lang="ko-KR" altLang="en-US" dirty="0">
                <a:ln w="34925">
                  <a:noFill/>
                </a:ln>
                <a:solidFill>
                  <a:schemeClr val="tx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절기의 마지막 </a:t>
            </a:r>
            <a:r>
              <a:rPr lang="en-US" altLang="ko-KR" sz="2000" b="1" dirty="0">
                <a:ln w="34925">
                  <a:noFill/>
                </a:ln>
                <a:solidFill>
                  <a:schemeClr val="tx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‘</a:t>
            </a:r>
            <a:r>
              <a:rPr lang="ko-KR" altLang="en-US" sz="2000" b="1" dirty="0">
                <a:ln w="34925">
                  <a:noFill/>
                </a:ln>
                <a:solidFill>
                  <a:schemeClr val="tx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대한</a:t>
            </a:r>
            <a:r>
              <a:rPr lang="en-US" altLang="ko-KR" sz="2000" b="1" dirty="0">
                <a:ln w="34925">
                  <a:noFill/>
                </a:ln>
                <a:solidFill>
                  <a:schemeClr val="tx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’</a:t>
            </a:r>
          </a:p>
          <a:p>
            <a:pPr algn="ctr"/>
            <a:endParaRPr lang="en-US" altLang="ko-KR" sz="500" b="1" dirty="0">
              <a:ln w="34925">
                <a:noFill/>
              </a:ln>
              <a:solidFill>
                <a:schemeClr val="tx1"/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 algn="ctr"/>
            <a:r>
              <a:rPr lang="ko-KR" altLang="en-US" sz="2000" b="1" dirty="0">
                <a:ln w="34925">
                  <a:noFill/>
                </a:ln>
                <a:solidFill>
                  <a:schemeClr val="tx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가족들과 어떻게 보냈나요</a:t>
            </a:r>
            <a:r>
              <a:rPr lang="en-US" altLang="ko-KR" sz="2000" b="1" dirty="0">
                <a:ln w="34925">
                  <a:noFill/>
                </a:ln>
                <a:solidFill>
                  <a:schemeClr val="tx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?</a:t>
            </a:r>
            <a:endParaRPr lang="ko-KR" altLang="en-US" b="1" dirty="0">
              <a:ln w="34925">
                <a:noFill/>
              </a:ln>
              <a:solidFill>
                <a:schemeClr val="tx1"/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graphicFrame>
        <p:nvGraphicFramePr>
          <p:cNvPr id="8" name="표 7">
            <a:extLst>
              <a:ext uri="{FF2B5EF4-FFF2-40B4-BE49-F238E27FC236}">
                <a16:creationId xmlns:a16="http://schemas.microsoft.com/office/drawing/2014/main" id="{8FC91709-84D9-44C2-88FE-DA07D603C7E6}"/>
              </a:ext>
            </a:extLst>
          </p:cNvPr>
          <p:cNvGraphicFramePr>
            <a:graphicFrameLocks noGrp="1"/>
          </p:cNvGraphicFramePr>
          <p:nvPr/>
        </p:nvGraphicFramePr>
        <p:xfrm>
          <a:off x="573374" y="7165469"/>
          <a:ext cx="5632550" cy="216256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63255">
                  <a:extLst>
                    <a:ext uri="{9D8B030D-6E8A-4147-A177-3AD203B41FA5}">
                      <a16:colId xmlns:a16="http://schemas.microsoft.com/office/drawing/2014/main" val="3211182623"/>
                    </a:ext>
                  </a:extLst>
                </a:gridCol>
                <a:gridCol w="563255">
                  <a:extLst>
                    <a:ext uri="{9D8B030D-6E8A-4147-A177-3AD203B41FA5}">
                      <a16:colId xmlns:a16="http://schemas.microsoft.com/office/drawing/2014/main" val="856044589"/>
                    </a:ext>
                  </a:extLst>
                </a:gridCol>
                <a:gridCol w="563255">
                  <a:extLst>
                    <a:ext uri="{9D8B030D-6E8A-4147-A177-3AD203B41FA5}">
                      <a16:colId xmlns:a16="http://schemas.microsoft.com/office/drawing/2014/main" val="3955783834"/>
                    </a:ext>
                  </a:extLst>
                </a:gridCol>
                <a:gridCol w="563255">
                  <a:extLst>
                    <a:ext uri="{9D8B030D-6E8A-4147-A177-3AD203B41FA5}">
                      <a16:colId xmlns:a16="http://schemas.microsoft.com/office/drawing/2014/main" val="4151692903"/>
                    </a:ext>
                  </a:extLst>
                </a:gridCol>
                <a:gridCol w="563255">
                  <a:extLst>
                    <a:ext uri="{9D8B030D-6E8A-4147-A177-3AD203B41FA5}">
                      <a16:colId xmlns:a16="http://schemas.microsoft.com/office/drawing/2014/main" val="3267226730"/>
                    </a:ext>
                  </a:extLst>
                </a:gridCol>
                <a:gridCol w="563255">
                  <a:extLst>
                    <a:ext uri="{9D8B030D-6E8A-4147-A177-3AD203B41FA5}">
                      <a16:colId xmlns:a16="http://schemas.microsoft.com/office/drawing/2014/main" val="309311054"/>
                    </a:ext>
                  </a:extLst>
                </a:gridCol>
                <a:gridCol w="563255">
                  <a:extLst>
                    <a:ext uri="{9D8B030D-6E8A-4147-A177-3AD203B41FA5}">
                      <a16:colId xmlns:a16="http://schemas.microsoft.com/office/drawing/2014/main" val="4185396495"/>
                    </a:ext>
                  </a:extLst>
                </a:gridCol>
                <a:gridCol w="563255">
                  <a:extLst>
                    <a:ext uri="{9D8B030D-6E8A-4147-A177-3AD203B41FA5}">
                      <a16:colId xmlns:a16="http://schemas.microsoft.com/office/drawing/2014/main" val="1823669844"/>
                    </a:ext>
                  </a:extLst>
                </a:gridCol>
                <a:gridCol w="563255">
                  <a:extLst>
                    <a:ext uri="{9D8B030D-6E8A-4147-A177-3AD203B41FA5}">
                      <a16:colId xmlns:a16="http://schemas.microsoft.com/office/drawing/2014/main" val="3971731798"/>
                    </a:ext>
                  </a:extLst>
                </a:gridCol>
                <a:gridCol w="563255">
                  <a:extLst>
                    <a:ext uri="{9D8B030D-6E8A-4147-A177-3AD203B41FA5}">
                      <a16:colId xmlns:a16="http://schemas.microsoft.com/office/drawing/2014/main" val="249391439"/>
                    </a:ext>
                  </a:extLst>
                </a:gridCol>
              </a:tblGrid>
              <a:tr h="540642"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50015119"/>
                  </a:ext>
                </a:extLst>
              </a:tr>
              <a:tr h="540642"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252072339"/>
                  </a:ext>
                </a:extLst>
              </a:tr>
              <a:tr h="540642"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29360701"/>
                  </a:ext>
                </a:extLst>
              </a:tr>
              <a:tr h="540642"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712346186"/>
                  </a:ext>
                </a:extLst>
              </a:tr>
            </a:tbl>
          </a:graphicData>
        </a:graphic>
      </p:graphicFrame>
      <p:pic>
        <p:nvPicPr>
          <p:cNvPr id="11" name="그림 10" descr="그래픽, 클립아트, 스크린샷, 원이(가) 표시된 사진&#10;&#10;자동 생성된 설명">
            <a:extLst>
              <a:ext uri="{FF2B5EF4-FFF2-40B4-BE49-F238E27FC236}">
                <a16:creationId xmlns:a16="http://schemas.microsoft.com/office/drawing/2014/main" id="{7FA7E422-2817-48A4-A769-DAE16E4731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53704" y="891535"/>
            <a:ext cx="1493984" cy="755554"/>
          </a:xfrm>
          <a:prstGeom prst="rect">
            <a:avLst/>
          </a:prstGeom>
        </p:spPr>
      </p:pic>
      <p:pic>
        <p:nvPicPr>
          <p:cNvPr id="12" name="그림 11" descr="그래픽, 클립아트, 스크린샷, 원이(가) 표시된 사진&#10;&#10;자동 생성된 설명">
            <a:extLst>
              <a:ext uri="{FF2B5EF4-FFF2-40B4-BE49-F238E27FC236}">
                <a16:creationId xmlns:a16="http://schemas.microsoft.com/office/drawing/2014/main" id="{181A6A93-96BD-4008-8682-AB0D1DDD7C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49589" y="496351"/>
            <a:ext cx="1434632" cy="773290"/>
          </a:xfrm>
          <a:prstGeom prst="rect">
            <a:avLst/>
          </a:prstGeom>
        </p:spPr>
      </p:pic>
      <p:sp>
        <p:nvSpPr>
          <p:cNvPr id="13" name="사각형: 둥근 모서리 12">
            <a:extLst>
              <a:ext uri="{FF2B5EF4-FFF2-40B4-BE49-F238E27FC236}">
                <a16:creationId xmlns:a16="http://schemas.microsoft.com/office/drawing/2014/main" id="{CB2358A8-06CA-4C1C-90C7-443D65C59492}"/>
              </a:ext>
            </a:extLst>
          </p:cNvPr>
          <p:cNvSpPr/>
          <p:nvPr/>
        </p:nvSpPr>
        <p:spPr>
          <a:xfrm>
            <a:off x="450376" y="2740531"/>
            <a:ext cx="5950424" cy="4199915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415F46-F43F-4A6E-BA6B-AEF202518C20}"/>
              </a:ext>
            </a:extLst>
          </p:cNvPr>
          <p:cNvSpPr txBox="1"/>
          <p:nvPr/>
        </p:nvSpPr>
        <p:spPr>
          <a:xfrm>
            <a:off x="122787" y="159323"/>
            <a:ext cx="67259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>
                <a:ln w="34925">
                  <a:noFill/>
                </a:ln>
                <a:solidFill>
                  <a:schemeClr val="tx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특별한 날 모아모아 놀이로 가득 찬 열 두 달 </a:t>
            </a:r>
            <a:r>
              <a:rPr lang="en-US" altLang="ko-KR" sz="1200" b="1" dirty="0">
                <a:ln w="34925">
                  <a:noFill/>
                </a:ln>
                <a:solidFill>
                  <a:schemeClr val="tx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–</a:t>
            </a:r>
            <a:r>
              <a:rPr lang="ko-KR" altLang="en-US" sz="1200" b="1" dirty="0">
                <a:ln w="34925">
                  <a:noFill/>
                </a:ln>
                <a:solidFill>
                  <a:schemeClr val="tx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절기</a:t>
            </a:r>
            <a:r>
              <a:rPr lang="en-US" altLang="ko-KR" sz="1200" b="1" dirty="0">
                <a:ln w="34925">
                  <a:noFill/>
                </a:ln>
                <a:solidFill>
                  <a:schemeClr val="tx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-</a:t>
            </a:r>
            <a:r>
              <a:rPr lang="ko-KR" altLang="en-US" sz="1200" b="1" dirty="0">
                <a:ln w="34925">
                  <a:noFill/>
                </a:ln>
                <a:solidFill>
                  <a:schemeClr val="tx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겨울</a:t>
            </a:r>
            <a:r>
              <a:rPr lang="en-US" altLang="ko-KR" sz="1200" b="1" dirty="0">
                <a:ln w="34925">
                  <a:noFill/>
                </a:ln>
                <a:solidFill>
                  <a:schemeClr val="tx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(</a:t>
            </a:r>
            <a:r>
              <a:rPr lang="ko-KR" altLang="en-US" sz="1200" b="1" dirty="0">
                <a:ln w="34925">
                  <a:noFill/>
                </a:ln>
                <a:solidFill>
                  <a:schemeClr val="tx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길고 긴 </a:t>
            </a:r>
            <a:r>
              <a:rPr lang="ko-KR" altLang="en-US" sz="1200" b="1" dirty="0" err="1">
                <a:ln w="34925">
                  <a:noFill/>
                </a:ln>
                <a:solidFill>
                  <a:schemeClr val="tx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겨울밤</a:t>
            </a:r>
            <a:r>
              <a:rPr lang="en-US" altLang="ko-KR" sz="1200" b="1" dirty="0">
                <a:ln w="34925">
                  <a:noFill/>
                </a:ln>
                <a:solidFill>
                  <a:schemeClr val="tx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, </a:t>
            </a:r>
            <a:r>
              <a:rPr lang="ko-KR" altLang="en-US" sz="1200" b="1" dirty="0">
                <a:ln w="34925">
                  <a:noFill/>
                </a:ln>
                <a:solidFill>
                  <a:schemeClr val="tx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팥죽 먹고 한 살 먹기</a:t>
            </a:r>
            <a:r>
              <a:rPr lang="en-US" altLang="ko-KR" sz="1200" b="1" dirty="0">
                <a:ln w="34925">
                  <a:noFill/>
                </a:ln>
                <a:solidFill>
                  <a:schemeClr val="tx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)</a:t>
            </a:r>
            <a:endParaRPr lang="ko-KR" altLang="en-US" sz="1200" b="1" dirty="0">
              <a:ln w="34925">
                <a:noFill/>
              </a:ln>
              <a:solidFill>
                <a:schemeClr val="tx1"/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261680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201</TotalTime>
  <Words>237</Words>
  <Application>Microsoft Office PowerPoint</Application>
  <PresentationFormat>A4 용지(210x297mm)</PresentationFormat>
  <Paragraphs>30</Paragraphs>
  <Slides>6</Slides>
  <Notes>6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12" baseType="lpstr">
      <vt:lpstr>맑은 고딕</vt:lpstr>
      <vt:lpstr>휴먼둥근헤드라인</vt:lpstr>
      <vt:lpstr>Arial</vt:lpstr>
      <vt:lpstr>맑은 고딕</vt:lpstr>
      <vt:lpstr>함초롬돋움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권혜원</dc:creator>
  <cp:lastModifiedBy>User</cp:lastModifiedBy>
  <cp:revision>22</cp:revision>
  <dcterms:created xsi:type="dcterms:W3CDTF">2024-05-07T04:08:27Z</dcterms:created>
  <dcterms:modified xsi:type="dcterms:W3CDTF">2024-11-18T03:45:16Z</dcterms:modified>
</cp:coreProperties>
</file>