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306" r:id="rId2"/>
    <p:sldId id="293" r:id="rId3"/>
    <p:sldId id="295" r:id="rId4"/>
    <p:sldId id="296" r:id="rId5"/>
    <p:sldId id="297" r:id="rId6"/>
    <p:sldId id="298" r:id="rId7"/>
    <p:sldId id="300" r:id="rId8"/>
    <p:sldId id="301" r:id="rId9"/>
    <p:sldId id="299" r:id="rId10"/>
    <p:sldId id="302" r:id="rId11"/>
    <p:sldId id="303" r:id="rId12"/>
    <p:sldId id="304" r:id="rId13"/>
    <p:sldId id="305" r:id="rId14"/>
  </p:sldIdLst>
  <p:sldSz cx="12192000" cy="6858000"/>
  <p:notesSz cx="6858000" cy="9144000"/>
  <p:embeddedFontLst>
    <p:embeddedFont>
      <p:font typeface="맑은 고딕" panose="020B0503020000020004" pitchFamily="50" charset="-127"/>
      <p:regular r:id="rId16"/>
      <p:bold r:id="rId17"/>
    </p:embeddedFont>
    <p:embeddedFont>
      <p:font typeface="맑은 고딕" panose="020B0503020000020004" pitchFamily="50" charset="-127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시안 2번" id="{BEFF40A5-18FB-465F-9B5C-B3A9B5AC2EE7}">
          <p14:sldIdLst>
            <p14:sldId id="306"/>
            <p14:sldId id="293"/>
            <p14:sldId id="295"/>
            <p14:sldId id="296"/>
            <p14:sldId id="297"/>
            <p14:sldId id="298"/>
            <p14:sldId id="300"/>
            <p14:sldId id="301"/>
            <p14:sldId id="299"/>
            <p14:sldId id="302"/>
            <p14:sldId id="303"/>
            <p14:sldId id="304"/>
            <p14:sldId id="305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3EE"/>
    <a:srgbClr val="FFFEE7"/>
    <a:srgbClr val="F2A4CD"/>
    <a:srgbClr val="FFFFC5"/>
    <a:srgbClr val="CCE1F4"/>
    <a:srgbClr val="FAD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142" autoAdjust="0"/>
  </p:normalViewPr>
  <p:slideViewPr>
    <p:cSldViewPr snapToGrid="0">
      <p:cViewPr varScale="1">
        <p:scale>
          <a:sx n="74" d="100"/>
          <a:sy n="74" d="100"/>
        </p:scale>
        <p:origin x="101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yAd6pvZejY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/>
              <a:t>교사</a:t>
            </a:r>
            <a:r>
              <a:rPr lang="en-US" altLang="ko-KR" dirty="0"/>
              <a:t>: </a:t>
            </a:r>
            <a:r>
              <a:rPr lang="ko-KR" altLang="en-US" dirty="0"/>
              <a:t>우리 유치원에서 지키기로 한 약속들을 떠올려 볼까요</a:t>
            </a:r>
            <a:r>
              <a:rPr lang="en-US" altLang="ko-KR" dirty="0"/>
              <a:t>? </a:t>
            </a:r>
            <a:r>
              <a:rPr lang="ko-KR" altLang="en-US" dirty="0"/>
              <a:t>어떤 약속을 꼭 지켜야 할까요</a:t>
            </a:r>
            <a:r>
              <a:rPr lang="en-US" altLang="ko-KR" dirty="0"/>
              <a:t>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/>
              <a:t>학생</a:t>
            </a:r>
            <a:r>
              <a:rPr lang="en-US" altLang="ko-KR" dirty="0"/>
              <a:t>: </a:t>
            </a:r>
            <a:r>
              <a:rPr lang="ko-KR" altLang="en-US" dirty="0"/>
              <a:t>친구들과 장난감을 같이 가지고 놀아요</a:t>
            </a:r>
            <a:r>
              <a:rPr lang="en-US" altLang="ko-KR" dirty="0"/>
              <a:t>. </a:t>
            </a:r>
            <a:r>
              <a:rPr lang="ko-KR" altLang="en-US" dirty="0"/>
              <a:t>미끄러운 화장실에서 뛰지 않아요</a:t>
            </a:r>
            <a:r>
              <a:rPr lang="en-US" altLang="ko-KR" dirty="0"/>
              <a:t>. </a:t>
            </a:r>
            <a:r>
              <a:rPr lang="ko-KR" altLang="en-US" dirty="0"/>
              <a:t>놀이터에서 놀 때는 순서를 지키면서 놀아요</a:t>
            </a:r>
            <a:r>
              <a:rPr lang="en-US" altLang="ko-KR" dirty="0"/>
              <a:t>. </a:t>
            </a:r>
            <a:r>
              <a:rPr lang="ko-KR" altLang="en-US" dirty="0"/>
              <a:t>등</a:t>
            </a:r>
            <a:endParaRPr dirty="0"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6899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/>
              <a:t>교사</a:t>
            </a:r>
            <a:r>
              <a:rPr lang="en-US" altLang="ko-KR" dirty="0"/>
              <a:t>: </a:t>
            </a:r>
            <a:r>
              <a:rPr lang="ko-KR" altLang="en-US" dirty="0"/>
              <a:t>우리 유치원에 약속과 규칙이 없다면 어떻게 될까요</a:t>
            </a:r>
            <a:r>
              <a:rPr lang="en-US" altLang="ko-KR" dirty="0"/>
              <a:t>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/>
              <a:t>학생</a:t>
            </a:r>
            <a:r>
              <a:rPr lang="en-US" altLang="ko-KR" dirty="0"/>
              <a:t>: </a:t>
            </a:r>
            <a:r>
              <a:rPr lang="ko-KR" altLang="en-US" dirty="0"/>
              <a:t>친구와 싸우게 될 것 같아요</a:t>
            </a:r>
            <a:r>
              <a:rPr lang="en-US" altLang="ko-KR" dirty="0"/>
              <a:t>. </a:t>
            </a:r>
            <a:r>
              <a:rPr lang="ko-KR" altLang="en-US" dirty="0"/>
              <a:t>넘어져서 다치는 친구가 생겨요</a:t>
            </a:r>
            <a:r>
              <a:rPr lang="en-US" altLang="ko-KR" dirty="0"/>
              <a:t>. </a:t>
            </a:r>
            <a:r>
              <a:rPr lang="ko-KR" altLang="en-US" dirty="0"/>
              <a:t>재미있는 놀이를 못하게 될 수 도 있어요</a:t>
            </a:r>
            <a:r>
              <a:rPr lang="en-US" altLang="ko-KR" dirty="0"/>
              <a:t>. </a:t>
            </a:r>
            <a:r>
              <a:rPr lang="ko-KR" altLang="en-US" dirty="0"/>
              <a:t>등</a:t>
            </a:r>
            <a:endParaRPr dirty="0"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0520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6409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/>
              <a:t>유튜브 영상을 함께 시청하기 또는 교사가 미리 시청한 후 주요 내용 설명하기</a:t>
            </a:r>
            <a:endParaRPr lang="en-US" altLang="ko-K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ko-KR" altLang="en-US" sz="1200" dirty="0">
                <a:latin typeface="Sandoll 격동고딕2 05 Bd" panose="00000500000000000000" pitchFamily="50" charset="-127"/>
                <a:ea typeface="Sandoll 격동고딕2 05 Bd" panose="00000500000000000000" pitchFamily="50" charset="-127"/>
              </a:rPr>
              <a:t>추천 영상</a:t>
            </a:r>
            <a:r>
              <a:rPr lang="en-US" altLang="ko-KR" sz="1200" dirty="0">
                <a:latin typeface="Sandoll 격동고딕2 05 Bd" panose="00000500000000000000" pitchFamily="50" charset="-127"/>
                <a:ea typeface="Sandoll 격동고딕2 05 Bd" panose="00000500000000000000" pitchFamily="50" charset="-127"/>
              </a:rPr>
              <a:t>: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유튜브 </a:t>
            </a:r>
            <a:r>
              <a:rPr lang="ko-KR" altLang="en-US" sz="1200" dirty="0" err="1">
                <a:solidFill>
                  <a:schemeClr val="bg1">
                    <a:lumMod val="50000"/>
                  </a:schemeClr>
                </a:solidFill>
              </a:rPr>
              <a:t>킴더가르텐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hlinkClick r:id="rId3"/>
              </a:rPr>
              <a:t>https://www.youtube.com/watch?v=7yAd6pvZejY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), (2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분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40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초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  <a:latin typeface="맑은 고딕"/>
              <a:cs typeface="맑은 고딕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4981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3628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ko-KR" altLang="en-US" dirty="0"/>
              <a:t>제헌절은 </a:t>
            </a:r>
            <a:r>
              <a:rPr lang="en-US" altLang="ko-KR" dirty="0"/>
              <a:t>1948</a:t>
            </a:r>
            <a:r>
              <a:rPr lang="ko-KR" altLang="en-US" dirty="0"/>
              <a:t>년 </a:t>
            </a:r>
            <a:r>
              <a:rPr lang="en-US" altLang="ko-KR" dirty="0"/>
              <a:t>7</a:t>
            </a:r>
            <a:r>
              <a:rPr lang="ko-KR" altLang="en-US" dirty="0"/>
              <a:t>월 </a:t>
            </a:r>
            <a:r>
              <a:rPr lang="en-US" altLang="ko-KR" dirty="0"/>
              <a:t>17</a:t>
            </a:r>
            <a:r>
              <a:rPr lang="ko-KR" altLang="en-US" dirty="0"/>
              <a:t>일 </a:t>
            </a:r>
            <a:r>
              <a:rPr lang="en-US" altLang="ko-KR" dirty="0"/>
              <a:t>‘</a:t>
            </a:r>
            <a:r>
              <a:rPr lang="ko-KR" altLang="en-US" dirty="0"/>
              <a:t>헌법</a:t>
            </a:r>
            <a:r>
              <a:rPr lang="en-US" altLang="ko-KR" dirty="0"/>
              <a:t>’</a:t>
            </a:r>
            <a:r>
              <a:rPr lang="ko-KR" altLang="en-US" dirty="0"/>
              <a:t>을 만들어 사람들에게 알린 것을 기념하는 날입니다</a:t>
            </a:r>
            <a:r>
              <a:rPr lang="en-US" altLang="ko-KR" dirty="0"/>
              <a:t>.</a:t>
            </a:r>
            <a:endParaRPr lang="ko-KR" alt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5873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/>
              <a:t>우리나라 모든 법의 기본이 되는 법 중의 법</a:t>
            </a:r>
            <a:r>
              <a:rPr lang="en-US" altLang="ko-KR" dirty="0"/>
              <a:t>! </a:t>
            </a:r>
            <a:r>
              <a:rPr lang="ko-KR" altLang="en-US" dirty="0"/>
              <a:t>가장 높은 법은 </a:t>
            </a:r>
            <a:r>
              <a:rPr lang="en-US" altLang="ko-KR" dirty="0"/>
              <a:t>‘</a:t>
            </a:r>
            <a:r>
              <a:rPr lang="ko-KR" altLang="en-US" dirty="0"/>
              <a:t>헌법</a:t>
            </a:r>
            <a:r>
              <a:rPr lang="en-US" altLang="ko-KR" dirty="0"/>
              <a:t>’ 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  <a:endParaRPr dirty="0"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533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/>
              <a:t>축하하는 날인 국경일에는 국기를 깃봉 끝까지 올려서 달아야 합니다</a:t>
            </a:r>
            <a:r>
              <a:rPr lang="en-US" altLang="ko-KR" dirty="0"/>
              <a:t>.</a:t>
            </a:r>
            <a:endParaRPr dirty="0"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3804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/>
              <a:t>국민들이 안전하고 평화롭게 살기 위해서 법은 꼭 지켜야 합니다</a:t>
            </a:r>
            <a:r>
              <a:rPr lang="en-US" altLang="ko-KR" dirty="0"/>
              <a:t>.</a:t>
            </a:r>
            <a:endParaRPr dirty="0"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2052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/>
              <a:t>안전하고 즐겁게 생활하기 위해 유치원에서도 약속과 규칙을 지켜야 합니다</a:t>
            </a:r>
            <a:r>
              <a:rPr lang="en-US" altLang="ko-KR" dirty="0"/>
              <a:t>.</a:t>
            </a:r>
            <a:endParaRPr dirty="0"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45245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/>
              <a:t>행동 카드</a:t>
            </a:r>
            <a:r>
              <a:rPr lang="en-US" altLang="ko-KR" dirty="0"/>
              <a:t>: </a:t>
            </a:r>
            <a:r>
              <a:rPr lang="ko-KR" altLang="en-US" dirty="0"/>
              <a:t>꾸러미자료 </a:t>
            </a:r>
            <a:r>
              <a:rPr lang="ko-KR" altLang="en-US" dirty="0" err="1"/>
              <a:t>활동지</a:t>
            </a:r>
            <a:r>
              <a:rPr lang="ko-KR" altLang="en-US" dirty="0"/>
              <a:t> 인쇄하여 활용</a:t>
            </a:r>
            <a:endParaRPr dirty="0"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2652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/>
              <a:t>느낀 점</a:t>
            </a:r>
            <a:r>
              <a:rPr lang="en-US" altLang="ko-KR" dirty="0"/>
              <a:t>, </a:t>
            </a:r>
            <a:r>
              <a:rPr lang="ko-KR" altLang="en-US" dirty="0"/>
              <a:t>알게 된 점을 발표하기 어렵다면</a:t>
            </a:r>
            <a:r>
              <a:rPr lang="en-US" altLang="ko-KR" dirty="0"/>
              <a:t>, </a:t>
            </a:r>
            <a:r>
              <a:rPr lang="ko-KR" altLang="en-US" dirty="0"/>
              <a:t>재미있었던 점 또는 기억에 남는 점</a:t>
            </a:r>
            <a:r>
              <a:rPr lang="en-US" altLang="ko-KR" dirty="0"/>
              <a:t>, </a:t>
            </a:r>
            <a:r>
              <a:rPr lang="ko-KR" altLang="en-US" dirty="0"/>
              <a:t>다짐한 내용 이야기 나누기</a:t>
            </a:r>
            <a:endParaRPr dirty="0"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1767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embed/7yAd6pvZejY?start=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214EF5A-0EA4-4ED2-851B-0537EC6D0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" y="0"/>
            <a:ext cx="12190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12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oogle Shape;612;p16"/>
          <p:cNvGrpSpPr/>
          <p:nvPr/>
        </p:nvGrpSpPr>
        <p:grpSpPr>
          <a:xfrm>
            <a:off x="547382" y="361950"/>
            <a:ext cx="11358867" cy="6134100"/>
            <a:chOff x="1485899" y="1033464"/>
            <a:chExt cx="9296403" cy="4733926"/>
          </a:xfrm>
        </p:grpSpPr>
        <p:sp>
          <p:nvSpPr>
            <p:cNvPr id="613" name="Google Shape;613;p16"/>
            <p:cNvSpPr/>
            <p:nvPr/>
          </p:nvSpPr>
          <p:spPr>
            <a:xfrm>
              <a:off x="1704976" y="1038229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3090860"/>
                  </a:lnTo>
                  <a:lnTo>
                    <a:pt x="8968222" y="3090860"/>
                  </a:lnTo>
                  <a:lnTo>
                    <a:pt x="9077326" y="3090860"/>
                  </a:lnTo>
                  <a:cubicBezTo>
                    <a:pt x="9076676" y="3134311"/>
                    <a:pt x="9076028" y="3177763"/>
                    <a:pt x="9075378" y="3221214"/>
                  </a:cubicBezTo>
                  <a:cubicBezTo>
                    <a:pt x="9076028" y="3470656"/>
                    <a:pt x="9076676" y="3720098"/>
                    <a:pt x="9077326" y="3969541"/>
                  </a:cubicBezTo>
                  <a:lnTo>
                    <a:pt x="8734426" y="3969541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rgbClr val="D9E5F8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+mj-ea"/>
                <a:ea typeface="+mj-ea"/>
                <a:cs typeface="Malgun Gothic"/>
                <a:sym typeface="Malgun Gothic"/>
              </a:endParaRPr>
            </a:p>
          </p:txBody>
        </p:sp>
        <p:sp>
          <p:nvSpPr>
            <p:cNvPr id="614" name="Google Shape;614;p16"/>
            <p:cNvSpPr/>
            <p:nvPr/>
          </p:nvSpPr>
          <p:spPr>
            <a:xfrm>
              <a:off x="1638300" y="1040609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2103833"/>
                  </a:lnTo>
                  <a:lnTo>
                    <a:pt x="8968222" y="2103833"/>
                  </a:lnTo>
                  <a:lnTo>
                    <a:pt x="9077326" y="2103833"/>
                  </a:lnTo>
                  <a:cubicBezTo>
                    <a:pt x="9076676" y="2147284"/>
                    <a:pt x="9076028" y="2190736"/>
                    <a:pt x="9075378" y="2234186"/>
                  </a:cubicBezTo>
                  <a:cubicBezTo>
                    <a:pt x="9076028" y="2483629"/>
                    <a:pt x="9076676" y="2733071"/>
                    <a:pt x="9077326" y="2982514"/>
                  </a:cubicBezTo>
                  <a:lnTo>
                    <a:pt x="8734426" y="2982514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rgbClr val="FBC9D8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+mj-ea"/>
                <a:ea typeface="+mj-ea"/>
                <a:cs typeface="Malgun Gothic"/>
                <a:sym typeface="Malgun Gothic"/>
              </a:endParaRPr>
            </a:p>
          </p:txBody>
        </p:sp>
        <p:sp>
          <p:nvSpPr>
            <p:cNvPr id="615" name="Google Shape;615;p16"/>
            <p:cNvSpPr/>
            <p:nvPr/>
          </p:nvSpPr>
          <p:spPr>
            <a:xfrm>
              <a:off x="1562099" y="1033464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1116806"/>
                  </a:lnTo>
                  <a:lnTo>
                    <a:pt x="8968222" y="1116806"/>
                  </a:lnTo>
                  <a:lnTo>
                    <a:pt x="9077326" y="1116806"/>
                  </a:lnTo>
                  <a:cubicBezTo>
                    <a:pt x="9076676" y="1160257"/>
                    <a:pt x="9076028" y="1203709"/>
                    <a:pt x="9075378" y="1247159"/>
                  </a:cubicBezTo>
                  <a:cubicBezTo>
                    <a:pt x="9076028" y="1496602"/>
                    <a:pt x="9076676" y="1746044"/>
                    <a:pt x="9077326" y="1995487"/>
                  </a:cubicBezTo>
                  <a:lnTo>
                    <a:pt x="8734426" y="1995487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rgbClr val="D8F2CF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sng" strike="noStrike" cap="none">
                <a:solidFill>
                  <a:schemeClr val="lt1"/>
                </a:solidFill>
                <a:latin typeface="+mj-ea"/>
                <a:ea typeface="+mj-ea"/>
                <a:cs typeface="Malgun Gothic"/>
                <a:sym typeface="Malgun Gothic"/>
              </a:endParaRPr>
            </a:p>
          </p:txBody>
        </p:sp>
        <p:sp>
          <p:nvSpPr>
            <p:cNvPr id="616" name="Google Shape;616;p16"/>
            <p:cNvSpPr/>
            <p:nvPr/>
          </p:nvSpPr>
          <p:spPr>
            <a:xfrm>
              <a:off x="1485899" y="1035844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142875"/>
                  </a:lnTo>
                  <a:lnTo>
                    <a:pt x="8968222" y="142875"/>
                  </a:lnTo>
                  <a:lnTo>
                    <a:pt x="9077326" y="142875"/>
                  </a:lnTo>
                  <a:cubicBezTo>
                    <a:pt x="9076676" y="186326"/>
                    <a:pt x="9076028" y="229778"/>
                    <a:pt x="9075378" y="273228"/>
                  </a:cubicBezTo>
                  <a:cubicBezTo>
                    <a:pt x="9076028" y="522671"/>
                    <a:pt x="9076676" y="772113"/>
                    <a:pt x="9077326" y="1021556"/>
                  </a:cubicBezTo>
                  <a:lnTo>
                    <a:pt x="8734426" y="1021556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+mj-ea"/>
                <a:ea typeface="+mj-ea"/>
                <a:cs typeface="Malgun Gothic"/>
                <a:sym typeface="Malgun Gothic"/>
              </a:endParaRPr>
            </a:p>
          </p:txBody>
        </p:sp>
      </p:grpSp>
      <p:sp>
        <p:nvSpPr>
          <p:cNvPr id="617" name="Google Shape;617;p16"/>
          <p:cNvSpPr/>
          <p:nvPr/>
        </p:nvSpPr>
        <p:spPr>
          <a:xfrm>
            <a:off x="559018" y="406221"/>
            <a:ext cx="10574360" cy="6054816"/>
          </a:xfrm>
          <a:prstGeom prst="rect">
            <a:avLst/>
          </a:prstGeom>
          <a:solidFill>
            <a:srgbClr val="FCF19C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j-ea"/>
              <a:ea typeface="+mj-ea"/>
              <a:cs typeface="Malgun Gothic"/>
              <a:sym typeface="Malgun 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1AC4B5-AF9B-4C59-AB9B-E5D9A534AE3D}"/>
              </a:ext>
            </a:extLst>
          </p:cNvPr>
          <p:cNvSpPr txBox="1"/>
          <p:nvPr/>
        </p:nvSpPr>
        <p:spPr>
          <a:xfrm>
            <a:off x="1606817" y="1317541"/>
            <a:ext cx="8478761" cy="406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6000" dirty="0">
                <a:latin typeface="+mj-ea"/>
                <a:ea typeface="+mj-ea"/>
              </a:rPr>
              <a:t>우리</a:t>
            </a:r>
            <a:r>
              <a:rPr lang="en-US" altLang="ko-KR" sz="6000" dirty="0">
                <a:latin typeface="+mj-ea"/>
                <a:ea typeface="+mj-ea"/>
              </a:rPr>
              <a:t> </a:t>
            </a:r>
            <a:r>
              <a:rPr lang="ko-KR" altLang="en-US" sz="6000" dirty="0">
                <a:latin typeface="+mj-ea"/>
                <a:ea typeface="+mj-ea"/>
              </a:rPr>
              <a:t>유치원에서는</a:t>
            </a:r>
            <a:endParaRPr lang="en-US" altLang="ko-KR" sz="60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6000" dirty="0">
                <a:latin typeface="+mj-ea"/>
                <a:ea typeface="+mj-ea"/>
              </a:rPr>
              <a:t>어떤 </a:t>
            </a:r>
            <a:r>
              <a:rPr lang="ko-KR" altLang="en-US" sz="6000" dirty="0">
                <a:solidFill>
                  <a:srgbClr val="FF0000"/>
                </a:solidFill>
                <a:latin typeface="+mj-ea"/>
                <a:ea typeface="+mj-ea"/>
              </a:rPr>
              <a:t>약속</a:t>
            </a:r>
            <a:r>
              <a:rPr lang="ko-KR" altLang="en-US" sz="6000" dirty="0">
                <a:latin typeface="+mj-ea"/>
                <a:ea typeface="+mj-ea"/>
              </a:rPr>
              <a:t>을</a:t>
            </a:r>
            <a:endParaRPr lang="en-US" altLang="ko-KR" sz="60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6000" dirty="0">
                <a:latin typeface="+mj-ea"/>
                <a:ea typeface="+mj-ea"/>
              </a:rPr>
              <a:t>꼭 지켜야 할까요</a:t>
            </a:r>
            <a:r>
              <a:rPr lang="en-US" altLang="ko-KR" sz="6000" dirty="0">
                <a:latin typeface="+mj-ea"/>
                <a:ea typeface="+mj-ea"/>
              </a:rPr>
              <a:t>?</a:t>
            </a:r>
            <a:endParaRPr lang="ko-KR" altLang="en-US" sz="4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68987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oogle Shape;612;p16"/>
          <p:cNvGrpSpPr/>
          <p:nvPr/>
        </p:nvGrpSpPr>
        <p:grpSpPr>
          <a:xfrm>
            <a:off x="547382" y="361950"/>
            <a:ext cx="11358867" cy="6134100"/>
            <a:chOff x="1485899" y="1033464"/>
            <a:chExt cx="9296403" cy="4733926"/>
          </a:xfrm>
        </p:grpSpPr>
        <p:sp>
          <p:nvSpPr>
            <p:cNvPr id="613" name="Google Shape;613;p16"/>
            <p:cNvSpPr/>
            <p:nvPr/>
          </p:nvSpPr>
          <p:spPr>
            <a:xfrm>
              <a:off x="1704976" y="1038229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3090860"/>
                  </a:lnTo>
                  <a:lnTo>
                    <a:pt x="8968222" y="3090860"/>
                  </a:lnTo>
                  <a:lnTo>
                    <a:pt x="9077326" y="3090860"/>
                  </a:lnTo>
                  <a:cubicBezTo>
                    <a:pt x="9076676" y="3134311"/>
                    <a:pt x="9076028" y="3177763"/>
                    <a:pt x="9075378" y="3221214"/>
                  </a:cubicBezTo>
                  <a:cubicBezTo>
                    <a:pt x="9076028" y="3470656"/>
                    <a:pt x="9076676" y="3720098"/>
                    <a:pt x="9077326" y="3969541"/>
                  </a:cubicBezTo>
                  <a:lnTo>
                    <a:pt x="8734426" y="3969541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rgbClr val="D9E5F8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+mj-ea"/>
                <a:ea typeface="+mj-ea"/>
                <a:cs typeface="Malgun Gothic"/>
                <a:sym typeface="Malgun Gothic"/>
              </a:endParaRPr>
            </a:p>
          </p:txBody>
        </p:sp>
        <p:sp>
          <p:nvSpPr>
            <p:cNvPr id="614" name="Google Shape;614;p16"/>
            <p:cNvSpPr/>
            <p:nvPr/>
          </p:nvSpPr>
          <p:spPr>
            <a:xfrm>
              <a:off x="1638300" y="1040609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2103833"/>
                  </a:lnTo>
                  <a:lnTo>
                    <a:pt x="8968222" y="2103833"/>
                  </a:lnTo>
                  <a:lnTo>
                    <a:pt x="9077326" y="2103833"/>
                  </a:lnTo>
                  <a:cubicBezTo>
                    <a:pt x="9076676" y="2147284"/>
                    <a:pt x="9076028" y="2190736"/>
                    <a:pt x="9075378" y="2234186"/>
                  </a:cubicBezTo>
                  <a:cubicBezTo>
                    <a:pt x="9076028" y="2483629"/>
                    <a:pt x="9076676" y="2733071"/>
                    <a:pt x="9077326" y="2982514"/>
                  </a:cubicBezTo>
                  <a:lnTo>
                    <a:pt x="8734426" y="2982514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rgbClr val="FBC9D8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+mj-ea"/>
                <a:ea typeface="+mj-ea"/>
                <a:cs typeface="Malgun Gothic"/>
                <a:sym typeface="Malgun Gothic"/>
              </a:endParaRPr>
            </a:p>
          </p:txBody>
        </p:sp>
        <p:sp>
          <p:nvSpPr>
            <p:cNvPr id="615" name="Google Shape;615;p16"/>
            <p:cNvSpPr/>
            <p:nvPr/>
          </p:nvSpPr>
          <p:spPr>
            <a:xfrm>
              <a:off x="1562099" y="1033464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1116806"/>
                  </a:lnTo>
                  <a:lnTo>
                    <a:pt x="8968222" y="1116806"/>
                  </a:lnTo>
                  <a:lnTo>
                    <a:pt x="9077326" y="1116806"/>
                  </a:lnTo>
                  <a:cubicBezTo>
                    <a:pt x="9076676" y="1160257"/>
                    <a:pt x="9076028" y="1203709"/>
                    <a:pt x="9075378" y="1247159"/>
                  </a:cubicBezTo>
                  <a:cubicBezTo>
                    <a:pt x="9076028" y="1496602"/>
                    <a:pt x="9076676" y="1746044"/>
                    <a:pt x="9077326" y="1995487"/>
                  </a:cubicBezTo>
                  <a:lnTo>
                    <a:pt x="8734426" y="1995487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rgbClr val="D8F2CF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sng" strike="noStrike" cap="none">
                <a:solidFill>
                  <a:schemeClr val="lt1"/>
                </a:solidFill>
                <a:latin typeface="+mj-ea"/>
                <a:ea typeface="+mj-ea"/>
                <a:cs typeface="Malgun Gothic"/>
                <a:sym typeface="Malgun Gothic"/>
              </a:endParaRPr>
            </a:p>
          </p:txBody>
        </p:sp>
        <p:sp>
          <p:nvSpPr>
            <p:cNvPr id="616" name="Google Shape;616;p16"/>
            <p:cNvSpPr/>
            <p:nvPr/>
          </p:nvSpPr>
          <p:spPr>
            <a:xfrm>
              <a:off x="1485899" y="1035844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142875"/>
                  </a:lnTo>
                  <a:lnTo>
                    <a:pt x="8968222" y="142875"/>
                  </a:lnTo>
                  <a:lnTo>
                    <a:pt x="9077326" y="142875"/>
                  </a:lnTo>
                  <a:cubicBezTo>
                    <a:pt x="9076676" y="186326"/>
                    <a:pt x="9076028" y="229778"/>
                    <a:pt x="9075378" y="273228"/>
                  </a:cubicBezTo>
                  <a:cubicBezTo>
                    <a:pt x="9076028" y="522671"/>
                    <a:pt x="9076676" y="772113"/>
                    <a:pt x="9077326" y="1021556"/>
                  </a:cubicBezTo>
                  <a:lnTo>
                    <a:pt x="8734426" y="1021556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+mj-ea"/>
                <a:ea typeface="+mj-ea"/>
                <a:cs typeface="Malgun Gothic"/>
                <a:sym typeface="Malgun Gothic"/>
              </a:endParaRPr>
            </a:p>
          </p:txBody>
        </p:sp>
      </p:grpSp>
      <p:sp>
        <p:nvSpPr>
          <p:cNvPr id="617" name="Google Shape;617;p16"/>
          <p:cNvSpPr/>
          <p:nvPr/>
        </p:nvSpPr>
        <p:spPr>
          <a:xfrm>
            <a:off x="559018" y="406221"/>
            <a:ext cx="10574360" cy="6054816"/>
          </a:xfrm>
          <a:prstGeom prst="rect">
            <a:avLst/>
          </a:prstGeom>
          <a:solidFill>
            <a:srgbClr val="FCF19C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j-ea"/>
              <a:ea typeface="+mj-ea"/>
              <a:cs typeface="Malgun Gothic"/>
              <a:sym typeface="Malgun 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1AC4B5-AF9B-4C59-AB9B-E5D9A534AE3D}"/>
              </a:ext>
            </a:extLst>
          </p:cNvPr>
          <p:cNvSpPr txBox="1"/>
          <p:nvPr/>
        </p:nvSpPr>
        <p:spPr>
          <a:xfrm>
            <a:off x="1606817" y="1389968"/>
            <a:ext cx="8478761" cy="406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6000" dirty="0">
                <a:latin typeface="+mj-ea"/>
                <a:ea typeface="+mj-ea"/>
              </a:rPr>
              <a:t>우리</a:t>
            </a:r>
            <a:r>
              <a:rPr lang="en-US" altLang="ko-KR" sz="6000" dirty="0">
                <a:latin typeface="+mj-ea"/>
                <a:ea typeface="+mj-ea"/>
              </a:rPr>
              <a:t> </a:t>
            </a:r>
            <a:r>
              <a:rPr lang="ko-KR" altLang="en-US" sz="6000" dirty="0">
                <a:latin typeface="+mj-ea"/>
                <a:ea typeface="+mj-ea"/>
              </a:rPr>
              <a:t>유치원에</a:t>
            </a:r>
            <a:endParaRPr lang="en-US" altLang="ko-KR" sz="60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6000" dirty="0">
                <a:solidFill>
                  <a:srgbClr val="FF0000"/>
                </a:solidFill>
                <a:latin typeface="+mj-ea"/>
                <a:ea typeface="+mj-ea"/>
              </a:rPr>
              <a:t>약속</a:t>
            </a:r>
            <a:r>
              <a:rPr lang="ko-KR" altLang="en-US" sz="6000" dirty="0">
                <a:latin typeface="+mj-ea"/>
                <a:ea typeface="+mj-ea"/>
              </a:rPr>
              <a:t>과 </a:t>
            </a:r>
            <a:r>
              <a:rPr lang="ko-KR" altLang="en-US" sz="6000" dirty="0">
                <a:solidFill>
                  <a:srgbClr val="FF0000"/>
                </a:solidFill>
                <a:latin typeface="+mj-ea"/>
                <a:ea typeface="+mj-ea"/>
              </a:rPr>
              <a:t>규칙</a:t>
            </a:r>
            <a:r>
              <a:rPr lang="ko-KR" altLang="en-US" sz="6000" dirty="0">
                <a:latin typeface="+mj-ea"/>
                <a:ea typeface="+mj-ea"/>
              </a:rPr>
              <a:t>이 없다면</a:t>
            </a:r>
            <a:endParaRPr lang="en-US" altLang="ko-KR" sz="60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6000" dirty="0">
                <a:latin typeface="+mj-ea"/>
                <a:ea typeface="+mj-ea"/>
              </a:rPr>
              <a:t>어떻게 될까요</a:t>
            </a:r>
            <a:r>
              <a:rPr lang="en-US" altLang="ko-KR" sz="6000" dirty="0">
                <a:latin typeface="+mj-ea"/>
                <a:ea typeface="+mj-ea"/>
              </a:rPr>
              <a:t>?</a:t>
            </a:r>
            <a:endParaRPr lang="ko-KR" altLang="en-US" sz="4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92480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j-ea"/>
              <a:ea typeface="+mj-ea"/>
              <a:cs typeface="Malgun Gothic"/>
              <a:sym typeface="Malgun Gothic"/>
            </a:endParaRPr>
          </a:p>
        </p:txBody>
      </p:sp>
      <p:sp>
        <p:nvSpPr>
          <p:cNvPr id="614" name="Google Shape;614;p16"/>
          <p:cNvSpPr/>
          <p:nvPr/>
        </p:nvSpPr>
        <p:spPr>
          <a:xfrm>
            <a:off x="745231" y="364767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2103833"/>
                </a:lnTo>
                <a:lnTo>
                  <a:pt x="8968222" y="2103833"/>
                </a:lnTo>
                <a:lnTo>
                  <a:pt x="9077326" y="2103833"/>
                </a:lnTo>
                <a:cubicBezTo>
                  <a:pt x="9076676" y="2147284"/>
                  <a:pt x="9076028" y="2190736"/>
                  <a:pt x="9075378" y="2234186"/>
                </a:cubicBezTo>
                <a:cubicBezTo>
                  <a:pt x="9076028" y="2483629"/>
                  <a:pt x="9076676" y="2733071"/>
                  <a:pt x="9077326" y="2982514"/>
                </a:cubicBezTo>
                <a:lnTo>
                  <a:pt x="8734426" y="2982514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FBC9D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j-ea"/>
              <a:ea typeface="+mj-ea"/>
              <a:cs typeface="Malgun Gothic"/>
              <a:sym typeface="Malgun Gothic"/>
            </a:endParaRPr>
          </a:p>
        </p:txBody>
      </p:sp>
      <p:sp>
        <p:nvSpPr>
          <p:cNvPr id="615" name="Google Shape;615;p16"/>
          <p:cNvSpPr/>
          <p:nvPr/>
        </p:nvSpPr>
        <p:spPr>
          <a:xfrm>
            <a:off x="652124" y="355509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1116806"/>
                </a:lnTo>
                <a:lnTo>
                  <a:pt x="8968222" y="1116806"/>
                </a:lnTo>
                <a:lnTo>
                  <a:pt x="9077326" y="1116806"/>
                </a:lnTo>
                <a:cubicBezTo>
                  <a:pt x="9076676" y="1160257"/>
                  <a:pt x="9076028" y="1203709"/>
                  <a:pt x="9075378" y="1247159"/>
                </a:cubicBezTo>
                <a:cubicBezTo>
                  <a:pt x="9076028" y="1496602"/>
                  <a:pt x="9076676" y="1746044"/>
                  <a:pt x="9077326" y="1995487"/>
                </a:cubicBezTo>
                <a:lnTo>
                  <a:pt x="8734426" y="1995487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8F2CF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sng" strike="noStrike" cap="none">
              <a:solidFill>
                <a:schemeClr val="lt1"/>
              </a:solidFill>
              <a:latin typeface="+mj-ea"/>
              <a:ea typeface="+mj-ea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97CBC36-1A1A-FE1E-29DA-80581DCB735A}"/>
              </a:ext>
            </a:extLst>
          </p:cNvPr>
          <p:cNvGrpSpPr/>
          <p:nvPr/>
        </p:nvGrpSpPr>
        <p:grpSpPr>
          <a:xfrm>
            <a:off x="1174567" y="2736647"/>
            <a:ext cx="9742524" cy="3411609"/>
            <a:chOff x="259432" y="1561758"/>
            <a:chExt cx="11737235" cy="4824423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A97C67C8-81D0-611B-A650-92A901C493DA}"/>
                </a:ext>
              </a:extLst>
            </p:cNvPr>
            <p:cNvGrpSpPr/>
            <p:nvPr/>
          </p:nvGrpSpPr>
          <p:grpSpPr>
            <a:xfrm>
              <a:off x="259432" y="1561758"/>
              <a:ext cx="3807102" cy="4778125"/>
              <a:chOff x="4191004" y="129540"/>
              <a:chExt cx="4572000" cy="6027420"/>
            </a:xfrm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8EEBA335-882D-A77A-DE77-E60C700D4E81}"/>
                  </a:ext>
                </a:extLst>
              </p:cNvPr>
              <p:cNvSpPr/>
              <p:nvPr/>
            </p:nvSpPr>
            <p:spPr>
              <a:xfrm>
                <a:off x="4450084" y="350520"/>
                <a:ext cx="4312920" cy="5775960"/>
              </a:xfrm>
              <a:prstGeom prst="roundRect">
                <a:avLst>
                  <a:gd name="adj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j-ea"/>
                  <a:ea typeface="+mj-ea"/>
                </a:endParaRPr>
              </a:p>
            </p:txBody>
          </p:sp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9C786897-EA8D-70C8-5B70-6A3E3B05B6BD}"/>
                  </a:ext>
                </a:extLst>
              </p:cNvPr>
              <p:cNvSpPr/>
              <p:nvPr/>
            </p:nvSpPr>
            <p:spPr>
              <a:xfrm>
                <a:off x="4191004" y="129540"/>
                <a:ext cx="4312920" cy="5775960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635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cxnSp>
            <p:nvCxnSpPr>
              <p:cNvPr id="14" name="직선 연결선 13">
                <a:extLst>
                  <a:ext uri="{FF2B5EF4-FFF2-40B4-BE49-F238E27FC236}">
                    <a16:creationId xmlns:a16="http://schemas.microsoft.com/office/drawing/2014/main" id="{E045A06B-2179-5A80-7A2A-32B85BE79557}"/>
                  </a:ext>
                </a:extLst>
              </p:cNvPr>
              <p:cNvCxnSpPr/>
              <p:nvPr/>
            </p:nvCxnSpPr>
            <p:spPr>
              <a:xfrm>
                <a:off x="5394962" y="6156960"/>
                <a:ext cx="3307082" cy="0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5595BB1F-5E2E-FF84-F0C4-09E0AD122A9A}"/>
                </a:ext>
              </a:extLst>
            </p:cNvPr>
            <p:cNvGrpSpPr/>
            <p:nvPr/>
          </p:nvGrpSpPr>
          <p:grpSpPr>
            <a:xfrm>
              <a:off x="4210005" y="1569311"/>
              <a:ext cx="3807102" cy="4778125"/>
              <a:chOff x="4191004" y="129540"/>
              <a:chExt cx="4572000" cy="6027420"/>
            </a:xfrm>
          </p:grpSpPr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B4E21704-1D07-91F4-63FF-3EA1BB4DA9CD}"/>
                  </a:ext>
                </a:extLst>
              </p:cNvPr>
              <p:cNvSpPr/>
              <p:nvPr/>
            </p:nvSpPr>
            <p:spPr>
              <a:xfrm>
                <a:off x="4450084" y="350520"/>
                <a:ext cx="4312920" cy="5775960"/>
              </a:xfrm>
              <a:prstGeom prst="roundRect">
                <a:avLst>
                  <a:gd name="adj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j-ea"/>
                  <a:ea typeface="+mj-ea"/>
                </a:endParaRPr>
              </a:p>
            </p:txBody>
          </p:sp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6AEBCCA5-3E78-9F70-5ABC-4C449BA91C5F}"/>
                  </a:ext>
                </a:extLst>
              </p:cNvPr>
              <p:cNvSpPr/>
              <p:nvPr/>
            </p:nvSpPr>
            <p:spPr>
              <a:xfrm>
                <a:off x="4191004" y="129540"/>
                <a:ext cx="4312920" cy="5775960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635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cxnSp>
            <p:nvCxnSpPr>
              <p:cNvPr id="11" name="직선 연결선 10">
                <a:extLst>
                  <a:ext uri="{FF2B5EF4-FFF2-40B4-BE49-F238E27FC236}">
                    <a16:creationId xmlns:a16="http://schemas.microsoft.com/office/drawing/2014/main" id="{0670D008-6F52-0AFA-ECEE-C07FD0A6D459}"/>
                  </a:ext>
                </a:extLst>
              </p:cNvPr>
              <p:cNvCxnSpPr/>
              <p:nvPr/>
            </p:nvCxnSpPr>
            <p:spPr>
              <a:xfrm>
                <a:off x="5394962" y="6156960"/>
                <a:ext cx="3307082" cy="0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99DDACD8-BBE9-1875-879E-1BA5F68EE394}"/>
                </a:ext>
              </a:extLst>
            </p:cNvPr>
            <p:cNvGrpSpPr/>
            <p:nvPr/>
          </p:nvGrpSpPr>
          <p:grpSpPr>
            <a:xfrm>
              <a:off x="8189565" y="1608056"/>
              <a:ext cx="3807102" cy="4778125"/>
              <a:chOff x="4191004" y="129540"/>
              <a:chExt cx="4572000" cy="6027420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963E8F5D-BEF2-5CCB-B7ED-8B6E96490C26}"/>
                  </a:ext>
                </a:extLst>
              </p:cNvPr>
              <p:cNvSpPr/>
              <p:nvPr/>
            </p:nvSpPr>
            <p:spPr>
              <a:xfrm>
                <a:off x="4450084" y="350520"/>
                <a:ext cx="4312920" cy="5775960"/>
              </a:xfrm>
              <a:prstGeom prst="roundRect">
                <a:avLst>
                  <a:gd name="adj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j-ea"/>
                  <a:ea typeface="+mj-ea"/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EB751EBF-E95C-E8C0-4EB6-3657D39E40E7}"/>
                  </a:ext>
                </a:extLst>
              </p:cNvPr>
              <p:cNvSpPr/>
              <p:nvPr/>
            </p:nvSpPr>
            <p:spPr>
              <a:xfrm>
                <a:off x="4191004" y="129540"/>
                <a:ext cx="4312920" cy="5775960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635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cxnSp>
            <p:nvCxnSpPr>
              <p:cNvPr id="8" name="직선 연결선 7">
                <a:extLst>
                  <a:ext uri="{FF2B5EF4-FFF2-40B4-BE49-F238E27FC236}">
                    <a16:creationId xmlns:a16="http://schemas.microsoft.com/office/drawing/2014/main" id="{1C2026C7-56CA-6757-10FE-22CBEA5E5A1F}"/>
                  </a:ext>
                </a:extLst>
              </p:cNvPr>
              <p:cNvCxnSpPr/>
              <p:nvPr/>
            </p:nvCxnSpPr>
            <p:spPr>
              <a:xfrm>
                <a:off x="5394962" y="6156960"/>
                <a:ext cx="3307082" cy="0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31A59934-95CE-4F28-B1A7-3163C2F681D5}"/>
              </a:ext>
            </a:extLst>
          </p:cNvPr>
          <p:cNvGrpSpPr/>
          <p:nvPr/>
        </p:nvGrpSpPr>
        <p:grpSpPr>
          <a:xfrm>
            <a:off x="2110042" y="2067100"/>
            <a:ext cx="811984" cy="653504"/>
            <a:chOff x="2590800" y="2209800"/>
            <a:chExt cx="2468880" cy="2042160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7AE5FB78-BF87-0D35-DC6F-C194CA227226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AD790"/>
            </a:solidFill>
            <a:ln w="508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AC252CF3-8B94-03C4-6AEA-509999383A21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508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+mj-ea"/>
                <a:ea typeface="+mj-ea"/>
              </a:endParaRPr>
            </a:p>
          </p:txBody>
        </p:sp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93CC1D2D-38D0-76AA-CD3A-10225ED65D71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AD790"/>
            </a:solidFill>
            <a:ln w="508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6F0ABF0D-2015-798C-B510-5A23D92ECCBB}"/>
              </a:ext>
            </a:extLst>
          </p:cNvPr>
          <p:cNvGrpSpPr/>
          <p:nvPr/>
        </p:nvGrpSpPr>
        <p:grpSpPr>
          <a:xfrm>
            <a:off x="5510506" y="2070973"/>
            <a:ext cx="811984" cy="653504"/>
            <a:chOff x="2590800" y="2209800"/>
            <a:chExt cx="2468880" cy="2042160"/>
          </a:xfrm>
        </p:grpSpPr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4F043BE1-0B30-9009-2159-506C571944B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508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F58308E0-41DA-AA94-FD60-11CCA4D02177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508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+mj-ea"/>
                <a:ea typeface="+mj-ea"/>
              </a:endParaRPr>
            </a:p>
          </p:txBody>
        </p:sp>
        <p:sp>
          <p:nvSpPr>
            <p:cNvPr id="37" name="사각형: 둥근 모서리 36">
              <a:extLst>
                <a:ext uri="{FF2B5EF4-FFF2-40B4-BE49-F238E27FC236}">
                  <a16:creationId xmlns:a16="http://schemas.microsoft.com/office/drawing/2014/main" id="{E669F5FF-D285-1C9A-4ED8-0D894A55A14E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508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68C076DF-1691-FC02-2CA3-ABE0C6D1762B}"/>
              </a:ext>
            </a:extLst>
          </p:cNvPr>
          <p:cNvGrpSpPr/>
          <p:nvPr/>
        </p:nvGrpSpPr>
        <p:grpSpPr>
          <a:xfrm>
            <a:off x="8839396" y="2106625"/>
            <a:ext cx="811984" cy="653504"/>
            <a:chOff x="2590800" y="2209800"/>
            <a:chExt cx="2468880" cy="2042160"/>
          </a:xfrm>
        </p:grpSpPr>
        <p:sp>
          <p:nvSpPr>
            <p:cNvPr id="39" name="사각형: 둥근 모서리 38">
              <a:extLst>
                <a:ext uri="{FF2B5EF4-FFF2-40B4-BE49-F238E27FC236}">
                  <a16:creationId xmlns:a16="http://schemas.microsoft.com/office/drawing/2014/main" id="{D844BBED-9B16-B105-FFAB-32C44DCD2BA7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CCE1F4"/>
            </a:solidFill>
            <a:ln w="508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id="{5BD7A0C1-B278-43D0-274F-46D19273961B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508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+mj-ea"/>
                <a:ea typeface="+mj-ea"/>
              </a:endParaRPr>
            </a:p>
          </p:txBody>
        </p:sp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0E318C0F-CF5F-30C8-376E-338D2F0609E8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630BD811-8F53-EBBE-0B97-413CD94AA091}"/>
              </a:ext>
            </a:extLst>
          </p:cNvPr>
          <p:cNvGrpSpPr/>
          <p:nvPr/>
        </p:nvGrpSpPr>
        <p:grpSpPr>
          <a:xfrm>
            <a:off x="2196137" y="849393"/>
            <a:ext cx="7921638" cy="934552"/>
            <a:chOff x="1691640" y="1280160"/>
            <a:chExt cx="6781800" cy="1844040"/>
          </a:xfrm>
        </p:grpSpPr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479B9163-5056-3922-BDAA-AC93F2277CBD}"/>
                </a:ext>
              </a:extLst>
            </p:cNvPr>
            <p:cNvSpPr/>
            <p:nvPr/>
          </p:nvSpPr>
          <p:spPr>
            <a:xfrm>
              <a:off x="1844040" y="1493520"/>
              <a:ext cx="6629400" cy="1630680"/>
            </a:xfrm>
            <a:prstGeom prst="roundRect">
              <a:avLst>
                <a:gd name="adj" fmla="val 50000"/>
              </a:avLst>
            </a:prstGeom>
            <a:solidFill>
              <a:srgbClr val="FFFFC5"/>
            </a:solidFill>
            <a:ln w="889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4" name="사각형: 둥근 모서리 43">
              <a:extLst>
                <a:ext uri="{FF2B5EF4-FFF2-40B4-BE49-F238E27FC236}">
                  <a16:creationId xmlns:a16="http://schemas.microsoft.com/office/drawing/2014/main" id="{47B7E933-B966-8422-04E6-93EB3C5A1FC6}"/>
                </a:ext>
              </a:extLst>
            </p:cNvPr>
            <p:cNvSpPr/>
            <p:nvPr/>
          </p:nvSpPr>
          <p:spPr>
            <a:xfrm>
              <a:off x="1691640" y="1280160"/>
              <a:ext cx="6477000" cy="1630680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546709F-AD2B-451C-8EA1-A888837A3A45}"/>
              </a:ext>
            </a:extLst>
          </p:cNvPr>
          <p:cNvSpPr txBox="1"/>
          <p:nvPr/>
        </p:nvSpPr>
        <p:spPr>
          <a:xfrm>
            <a:off x="1806449" y="855604"/>
            <a:ext cx="84787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>
                <a:latin typeface="+mj-ea"/>
                <a:ea typeface="+mj-ea"/>
              </a:rPr>
              <a:t>오늘은 무엇을 할까요</a:t>
            </a:r>
            <a:r>
              <a:rPr lang="en-US" altLang="ko-KR" sz="4400" dirty="0">
                <a:latin typeface="+mj-ea"/>
                <a:ea typeface="+mj-ea"/>
              </a:rPr>
              <a:t>?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9E73DCD-29E6-44F9-A61F-C6B45C2AE5C0}"/>
              </a:ext>
            </a:extLst>
          </p:cNvPr>
          <p:cNvSpPr txBox="1"/>
          <p:nvPr/>
        </p:nvSpPr>
        <p:spPr>
          <a:xfrm>
            <a:off x="1189497" y="3302580"/>
            <a:ext cx="292710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>
                <a:latin typeface="+mj-ea"/>
                <a:ea typeface="+mj-ea"/>
              </a:rPr>
              <a:t>제헌절과</a:t>
            </a:r>
            <a:endParaRPr lang="en-US" altLang="ko-KR" sz="4400" dirty="0">
              <a:latin typeface="+mj-ea"/>
              <a:ea typeface="+mj-ea"/>
            </a:endParaRPr>
          </a:p>
          <a:p>
            <a:pPr algn="ctr"/>
            <a:r>
              <a:rPr lang="ko-KR" altLang="en-US" sz="4400" dirty="0">
                <a:latin typeface="+mj-ea"/>
                <a:ea typeface="+mj-ea"/>
              </a:rPr>
              <a:t>헌법</a:t>
            </a:r>
            <a:endParaRPr lang="en-US" altLang="ko-KR" sz="4400" dirty="0">
              <a:latin typeface="+mj-ea"/>
              <a:ea typeface="+mj-ea"/>
            </a:endParaRPr>
          </a:p>
          <a:p>
            <a:pPr algn="ctr"/>
            <a:r>
              <a:rPr lang="ko-KR" altLang="en-US" sz="4400" dirty="0">
                <a:latin typeface="+mj-ea"/>
                <a:ea typeface="+mj-ea"/>
              </a:rPr>
              <a:t>알아보기</a:t>
            </a:r>
            <a:endParaRPr lang="en-US" altLang="ko-KR" sz="4400" dirty="0">
              <a:latin typeface="+mj-ea"/>
              <a:ea typeface="+mj-ea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70E25BF-264F-4451-99E7-29830466D3C4}"/>
              </a:ext>
            </a:extLst>
          </p:cNvPr>
          <p:cNvSpPr txBox="1"/>
          <p:nvPr/>
        </p:nvSpPr>
        <p:spPr>
          <a:xfrm>
            <a:off x="4480711" y="3293770"/>
            <a:ext cx="292710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>
                <a:latin typeface="+mj-ea"/>
                <a:ea typeface="+mj-ea"/>
              </a:rPr>
              <a:t>제헌절</a:t>
            </a:r>
            <a:endParaRPr lang="en-US" altLang="ko-KR" sz="4400" dirty="0">
              <a:latin typeface="+mj-ea"/>
              <a:ea typeface="+mj-ea"/>
            </a:endParaRPr>
          </a:p>
          <a:p>
            <a:pPr algn="ctr"/>
            <a:r>
              <a:rPr lang="en-US" altLang="ko-KR" sz="4400" dirty="0">
                <a:latin typeface="+mj-ea"/>
                <a:ea typeface="+mj-ea"/>
              </a:rPr>
              <a:t>O,X</a:t>
            </a:r>
          </a:p>
          <a:p>
            <a:pPr algn="ctr"/>
            <a:r>
              <a:rPr lang="ko-KR" altLang="en-US" sz="4400" dirty="0">
                <a:latin typeface="+mj-ea"/>
                <a:ea typeface="+mj-ea"/>
              </a:rPr>
              <a:t>퀴즈</a:t>
            </a:r>
            <a:endParaRPr lang="en-US" altLang="ko-KR" sz="4400" dirty="0">
              <a:latin typeface="+mj-ea"/>
              <a:ea typeface="+mj-ea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827CC03-1CE1-45C5-BCAE-7D1F25B834D2}"/>
              </a:ext>
            </a:extLst>
          </p:cNvPr>
          <p:cNvSpPr txBox="1"/>
          <p:nvPr/>
        </p:nvSpPr>
        <p:spPr>
          <a:xfrm>
            <a:off x="7810917" y="2893265"/>
            <a:ext cx="292710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>
                <a:latin typeface="+mj-ea"/>
                <a:ea typeface="+mj-ea"/>
              </a:rPr>
              <a:t>우리 유치원</a:t>
            </a:r>
            <a:endParaRPr lang="en-US" altLang="ko-KR" sz="4400" dirty="0">
              <a:latin typeface="+mj-ea"/>
              <a:ea typeface="+mj-ea"/>
            </a:endParaRPr>
          </a:p>
          <a:p>
            <a:pPr algn="ctr"/>
            <a:r>
              <a:rPr lang="ko-KR" altLang="en-US" sz="4400" dirty="0">
                <a:latin typeface="+mj-ea"/>
                <a:ea typeface="+mj-ea"/>
              </a:rPr>
              <a:t>규칙 책</a:t>
            </a:r>
            <a:endParaRPr lang="en-US" altLang="ko-KR" sz="4400" dirty="0">
              <a:latin typeface="+mj-ea"/>
              <a:ea typeface="+mj-ea"/>
            </a:endParaRPr>
          </a:p>
          <a:p>
            <a:pPr algn="ctr"/>
            <a:r>
              <a:rPr lang="ko-KR" altLang="en-US" sz="4400" dirty="0">
                <a:latin typeface="+mj-ea"/>
                <a:ea typeface="+mj-ea"/>
              </a:rPr>
              <a:t>만들기</a:t>
            </a:r>
            <a:endParaRPr lang="en-US" altLang="ko-KR" sz="4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66551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14" name="Google Shape;614;p16"/>
          <p:cNvSpPr/>
          <p:nvPr/>
        </p:nvSpPr>
        <p:spPr>
          <a:xfrm>
            <a:off x="745231" y="364767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2103833"/>
                </a:lnTo>
                <a:lnTo>
                  <a:pt x="8968222" y="2103833"/>
                </a:lnTo>
                <a:lnTo>
                  <a:pt x="9077326" y="2103833"/>
                </a:lnTo>
                <a:cubicBezTo>
                  <a:pt x="9076676" y="2147284"/>
                  <a:pt x="9076028" y="2190736"/>
                  <a:pt x="9075378" y="2234186"/>
                </a:cubicBezTo>
                <a:cubicBezTo>
                  <a:pt x="9076028" y="2483629"/>
                  <a:pt x="9076676" y="2733071"/>
                  <a:pt x="9077326" y="2982514"/>
                </a:cubicBezTo>
                <a:lnTo>
                  <a:pt x="8734426" y="2982514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FBC9D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6A494929-4E7B-CAC0-5F13-F952D6BD0F2A}"/>
              </a:ext>
            </a:extLst>
          </p:cNvPr>
          <p:cNvSpPr/>
          <p:nvPr/>
        </p:nvSpPr>
        <p:spPr>
          <a:xfrm>
            <a:off x="1101212" y="1099910"/>
            <a:ext cx="10019072" cy="489591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21" name="Google Shape;617;p16">
            <a:extLst>
              <a:ext uri="{FF2B5EF4-FFF2-40B4-BE49-F238E27FC236}">
                <a16:creationId xmlns:a16="http://schemas.microsoft.com/office/drawing/2014/main" id="{2F41547A-B993-5ADD-422B-8C74352E6482}"/>
              </a:ext>
            </a:extLst>
          </p:cNvPr>
          <p:cNvSpPr/>
          <p:nvPr/>
        </p:nvSpPr>
        <p:spPr>
          <a:xfrm>
            <a:off x="1693942" y="1190571"/>
            <a:ext cx="8478762" cy="4567519"/>
          </a:xfrm>
          <a:prstGeom prst="rect">
            <a:avLst/>
          </a:prstGeom>
          <a:solidFill>
            <a:srgbClr val="FCF19C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10" name="그림 9">
            <a:hlinkClick r:id="rId3"/>
            <a:extLst>
              <a:ext uri="{FF2B5EF4-FFF2-40B4-BE49-F238E27FC236}">
                <a16:creationId xmlns:a16="http://schemas.microsoft.com/office/drawing/2014/main" id="{CED0C61E-4A61-420E-B394-116AA22DE7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858" t="7444" r="23499" b="26844"/>
          <a:stretch/>
        </p:blipFill>
        <p:spPr>
          <a:xfrm>
            <a:off x="2763982" y="1459266"/>
            <a:ext cx="6328063" cy="42081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5057E42-2F86-490E-B09B-1F9EC6D9442D}"/>
              </a:ext>
            </a:extLst>
          </p:cNvPr>
          <p:cNvSpPr txBox="1"/>
          <p:nvPr/>
        </p:nvSpPr>
        <p:spPr>
          <a:xfrm>
            <a:off x="1856619" y="368391"/>
            <a:ext cx="84787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>
                <a:latin typeface="+mj-ea"/>
                <a:ea typeface="+mj-ea"/>
              </a:rPr>
              <a:t>제헌절 알아보기</a:t>
            </a:r>
            <a:endParaRPr lang="en-US" altLang="ko-KR" sz="4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8595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j-ea"/>
              <a:ea typeface="+mj-ea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F85CAE-23C8-5B49-6678-ABD2146CCB74}"/>
              </a:ext>
            </a:extLst>
          </p:cNvPr>
          <p:cNvGrpSpPr/>
          <p:nvPr/>
        </p:nvGrpSpPr>
        <p:grpSpPr>
          <a:xfrm>
            <a:off x="2135240" y="1319041"/>
            <a:ext cx="7921520" cy="4491984"/>
            <a:chOff x="661917" y="1033614"/>
            <a:chExt cx="10658124" cy="533768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9357EED-D68C-87DE-2A79-9300B3CBC691}"/>
                </a:ext>
              </a:extLst>
            </p:cNvPr>
            <p:cNvSpPr/>
            <p:nvPr/>
          </p:nvSpPr>
          <p:spPr>
            <a:xfrm>
              <a:off x="810459" y="1181496"/>
              <a:ext cx="10509582" cy="5189807"/>
            </a:xfrm>
            <a:prstGeom prst="rect">
              <a:avLst/>
            </a:prstGeom>
            <a:solidFill>
              <a:srgbClr val="FFFFC5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6A0052DB-F032-FAD6-D515-68681BDC2055}"/>
                </a:ext>
              </a:extLst>
            </p:cNvPr>
            <p:cNvSpPr/>
            <p:nvPr/>
          </p:nvSpPr>
          <p:spPr>
            <a:xfrm>
              <a:off x="661917" y="1033614"/>
              <a:ext cx="10509582" cy="5189807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6C3599-9243-6A04-9C39-95A3BAB0E92D}"/>
              </a:ext>
            </a:extLst>
          </p:cNvPr>
          <p:cNvGrpSpPr/>
          <p:nvPr/>
        </p:nvGrpSpPr>
        <p:grpSpPr>
          <a:xfrm>
            <a:off x="2424850" y="579013"/>
            <a:ext cx="1122788" cy="819535"/>
            <a:chOff x="2590800" y="2209800"/>
            <a:chExt cx="2468880" cy="204216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9856125-5434-6BAC-C755-D6E39D2DA45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FB81AB29-A000-E028-D965-37CB96C794F8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+mj-ea"/>
                <a:ea typeface="+mj-ea"/>
              </a:endParaRP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BA63B45-164C-24E2-00D2-B87B3C08AA7B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03DB366E-E68B-BB74-98EA-D3736025253C}"/>
              </a:ext>
            </a:extLst>
          </p:cNvPr>
          <p:cNvGrpSpPr/>
          <p:nvPr/>
        </p:nvGrpSpPr>
        <p:grpSpPr>
          <a:xfrm>
            <a:off x="8613551" y="579013"/>
            <a:ext cx="1122788" cy="819535"/>
            <a:chOff x="2590800" y="2209800"/>
            <a:chExt cx="2468880" cy="204216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23BC0BB-F3CD-4E8B-47A8-D1DF99143DD1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666B7F70-E3E6-18BF-0B39-E84AC67EEE04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+mj-ea"/>
                <a:ea typeface="+mj-ea"/>
              </a:endParaRP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71C827C-A4C3-D51A-1994-62DBA48CA535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C3EC671-D6BE-9E21-E46E-E0B87BF5C236}"/>
              </a:ext>
            </a:extLst>
          </p:cNvPr>
          <p:cNvSpPr txBox="1"/>
          <p:nvPr/>
        </p:nvSpPr>
        <p:spPr>
          <a:xfrm>
            <a:off x="4170821" y="1464146"/>
            <a:ext cx="56791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함께 풀어봐요</a:t>
            </a:r>
            <a:r>
              <a:rPr lang="en-US" altLang="ko-KR" sz="44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!</a:t>
            </a:r>
            <a:endParaRPr lang="ko-KR" altLang="en-US" sz="4400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3" name="원형: 비어 있음 22">
            <a:extLst>
              <a:ext uri="{FF2B5EF4-FFF2-40B4-BE49-F238E27FC236}">
                <a16:creationId xmlns:a16="http://schemas.microsoft.com/office/drawing/2014/main" id="{F7AC25B4-669A-4ED6-58C7-F77C71F79476}"/>
              </a:ext>
            </a:extLst>
          </p:cNvPr>
          <p:cNvSpPr/>
          <p:nvPr/>
        </p:nvSpPr>
        <p:spPr>
          <a:xfrm>
            <a:off x="2519415" y="2548430"/>
            <a:ext cx="1931692" cy="1931692"/>
          </a:xfrm>
          <a:prstGeom prst="donut">
            <a:avLst/>
          </a:prstGeom>
          <a:solidFill>
            <a:schemeClr val="bg2">
              <a:lumMod val="75000"/>
              <a:lumOff val="25000"/>
            </a:schemeClr>
          </a:solidFill>
          <a:ln>
            <a:noFill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2959510"/>
                      <a:gd name="connsiteY0" fmla="*/ 1479755 h 2959510"/>
                      <a:gd name="connsiteX1" fmla="*/ 1479755 w 2959510"/>
                      <a:gd name="connsiteY1" fmla="*/ 0 h 2959510"/>
                      <a:gd name="connsiteX2" fmla="*/ 2959510 w 2959510"/>
                      <a:gd name="connsiteY2" fmla="*/ 1479755 h 2959510"/>
                      <a:gd name="connsiteX3" fmla="*/ 1479755 w 2959510"/>
                      <a:gd name="connsiteY3" fmla="*/ 2959510 h 2959510"/>
                      <a:gd name="connsiteX4" fmla="*/ 0 w 2959510"/>
                      <a:gd name="connsiteY4" fmla="*/ 1479755 h 2959510"/>
                      <a:gd name="connsiteX5" fmla="*/ 739878 w 2959510"/>
                      <a:gd name="connsiteY5" fmla="*/ 1479755 h 2959510"/>
                      <a:gd name="connsiteX6" fmla="*/ 1479756 w 2959510"/>
                      <a:gd name="connsiteY6" fmla="*/ 2219633 h 2959510"/>
                      <a:gd name="connsiteX7" fmla="*/ 2219634 w 2959510"/>
                      <a:gd name="connsiteY7" fmla="*/ 1479755 h 2959510"/>
                      <a:gd name="connsiteX8" fmla="*/ 1479756 w 2959510"/>
                      <a:gd name="connsiteY8" fmla="*/ 739877 h 2959510"/>
                      <a:gd name="connsiteX9" fmla="*/ 739878 w 2959510"/>
                      <a:gd name="connsiteY9" fmla="*/ 1479755 h 2959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959510" h="2959510" fill="none" extrusionOk="0">
                        <a:moveTo>
                          <a:pt x="0" y="1479755"/>
                        </a:moveTo>
                        <a:cubicBezTo>
                          <a:pt x="-102069" y="646000"/>
                          <a:pt x="770251" y="88113"/>
                          <a:pt x="1479755" y="0"/>
                        </a:cubicBezTo>
                        <a:cubicBezTo>
                          <a:pt x="2370215" y="108986"/>
                          <a:pt x="2975068" y="823644"/>
                          <a:pt x="2959510" y="1479755"/>
                        </a:cubicBezTo>
                        <a:cubicBezTo>
                          <a:pt x="3001079" y="2361032"/>
                          <a:pt x="2358967" y="3035414"/>
                          <a:pt x="1479755" y="2959510"/>
                        </a:cubicBezTo>
                        <a:cubicBezTo>
                          <a:pt x="740547" y="2891184"/>
                          <a:pt x="17517" y="2214607"/>
                          <a:pt x="0" y="1479755"/>
                        </a:cubicBezTo>
                        <a:close/>
                        <a:moveTo>
                          <a:pt x="739878" y="1479755"/>
                        </a:moveTo>
                        <a:cubicBezTo>
                          <a:pt x="726495" y="1890576"/>
                          <a:pt x="994255" y="2166588"/>
                          <a:pt x="1479756" y="2219633"/>
                        </a:cubicBezTo>
                        <a:cubicBezTo>
                          <a:pt x="1812370" y="2214238"/>
                          <a:pt x="2213490" y="1875853"/>
                          <a:pt x="2219634" y="1479755"/>
                        </a:cubicBezTo>
                        <a:cubicBezTo>
                          <a:pt x="2222744" y="1029061"/>
                          <a:pt x="1826793" y="775837"/>
                          <a:pt x="1479756" y="739877"/>
                        </a:cubicBezTo>
                        <a:cubicBezTo>
                          <a:pt x="1055751" y="767380"/>
                          <a:pt x="762078" y="1087628"/>
                          <a:pt x="739878" y="1479755"/>
                        </a:cubicBezTo>
                        <a:close/>
                      </a:path>
                      <a:path w="2959510" h="2959510" stroke="0" extrusionOk="0">
                        <a:moveTo>
                          <a:pt x="0" y="1479755"/>
                        </a:moveTo>
                        <a:cubicBezTo>
                          <a:pt x="-53571" y="629465"/>
                          <a:pt x="620288" y="15846"/>
                          <a:pt x="1479755" y="0"/>
                        </a:cubicBezTo>
                        <a:cubicBezTo>
                          <a:pt x="2471755" y="36790"/>
                          <a:pt x="2765792" y="668669"/>
                          <a:pt x="2959510" y="1479755"/>
                        </a:cubicBezTo>
                        <a:cubicBezTo>
                          <a:pt x="2896514" y="2358520"/>
                          <a:pt x="2263951" y="3142190"/>
                          <a:pt x="1479755" y="2959510"/>
                        </a:cubicBezTo>
                        <a:cubicBezTo>
                          <a:pt x="505222" y="2873455"/>
                          <a:pt x="177619" y="2381869"/>
                          <a:pt x="0" y="1479755"/>
                        </a:cubicBezTo>
                        <a:close/>
                        <a:moveTo>
                          <a:pt x="739878" y="1479755"/>
                        </a:moveTo>
                        <a:cubicBezTo>
                          <a:pt x="786724" y="1893935"/>
                          <a:pt x="1105106" y="2149718"/>
                          <a:pt x="1479756" y="2219633"/>
                        </a:cubicBezTo>
                        <a:cubicBezTo>
                          <a:pt x="1844532" y="2212918"/>
                          <a:pt x="2165020" y="1939797"/>
                          <a:pt x="2219634" y="1479755"/>
                        </a:cubicBezTo>
                        <a:cubicBezTo>
                          <a:pt x="2214758" y="1024631"/>
                          <a:pt x="1829912" y="821129"/>
                          <a:pt x="1479756" y="739877"/>
                        </a:cubicBezTo>
                        <a:cubicBezTo>
                          <a:pt x="1114975" y="764422"/>
                          <a:pt x="771771" y="1078800"/>
                          <a:pt x="739878" y="1479755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4" name="십자형 23">
            <a:extLst>
              <a:ext uri="{FF2B5EF4-FFF2-40B4-BE49-F238E27FC236}">
                <a16:creationId xmlns:a16="http://schemas.microsoft.com/office/drawing/2014/main" id="{2FD2197F-7C81-80EA-DE4D-DEC4DCEE328F}"/>
              </a:ext>
            </a:extLst>
          </p:cNvPr>
          <p:cNvSpPr/>
          <p:nvPr/>
        </p:nvSpPr>
        <p:spPr>
          <a:xfrm rot="2616444">
            <a:off x="4405935" y="3156505"/>
            <a:ext cx="2002495" cy="2016123"/>
          </a:xfrm>
          <a:prstGeom prst="plus">
            <a:avLst>
              <a:gd name="adj" fmla="val 3955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828DB30-FCEC-DFB7-D7FE-E2039ABE29DB}"/>
              </a:ext>
            </a:extLst>
          </p:cNvPr>
          <p:cNvSpPr txBox="1"/>
          <p:nvPr/>
        </p:nvSpPr>
        <p:spPr>
          <a:xfrm>
            <a:off x="6096000" y="2201512"/>
            <a:ext cx="1828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400" dirty="0" err="1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퀴</a:t>
            </a:r>
            <a:endParaRPr lang="ko-KR" altLang="en-US" sz="14400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99EEFA3-CC0D-C725-70EC-71F10D21AC99}"/>
              </a:ext>
            </a:extLst>
          </p:cNvPr>
          <p:cNvSpPr txBox="1"/>
          <p:nvPr/>
        </p:nvSpPr>
        <p:spPr>
          <a:xfrm>
            <a:off x="7830881" y="2748515"/>
            <a:ext cx="1828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400" dirty="0" err="1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즈</a:t>
            </a:r>
            <a:endParaRPr lang="ko-KR" altLang="en-US" sz="14400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55546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F85CAE-23C8-5B49-6678-ABD2146CCB74}"/>
              </a:ext>
            </a:extLst>
          </p:cNvPr>
          <p:cNvGrpSpPr/>
          <p:nvPr/>
        </p:nvGrpSpPr>
        <p:grpSpPr>
          <a:xfrm>
            <a:off x="1120588" y="1289383"/>
            <a:ext cx="10004612" cy="4923157"/>
            <a:chOff x="661917" y="1033614"/>
            <a:chExt cx="10658124" cy="533768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9357EED-D68C-87DE-2A79-9300B3CBC691}"/>
                </a:ext>
              </a:extLst>
            </p:cNvPr>
            <p:cNvSpPr/>
            <p:nvPr/>
          </p:nvSpPr>
          <p:spPr>
            <a:xfrm>
              <a:off x="810459" y="1181496"/>
              <a:ext cx="10509582" cy="5189807"/>
            </a:xfrm>
            <a:prstGeom prst="rect">
              <a:avLst/>
            </a:prstGeom>
            <a:solidFill>
              <a:srgbClr val="FFFFC5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6A0052DB-F032-FAD6-D515-68681BDC2055}"/>
                </a:ext>
              </a:extLst>
            </p:cNvPr>
            <p:cNvSpPr/>
            <p:nvPr/>
          </p:nvSpPr>
          <p:spPr>
            <a:xfrm>
              <a:off x="661917" y="1033614"/>
              <a:ext cx="10509582" cy="5189807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Google Shape;617;p16">
            <a:extLst>
              <a:ext uri="{FF2B5EF4-FFF2-40B4-BE49-F238E27FC236}">
                <a16:creationId xmlns:a16="http://schemas.microsoft.com/office/drawing/2014/main" id="{FC0F571B-4097-0020-1979-983BBEF54C16}"/>
              </a:ext>
            </a:extLst>
          </p:cNvPr>
          <p:cNvSpPr/>
          <p:nvPr/>
        </p:nvSpPr>
        <p:spPr>
          <a:xfrm>
            <a:off x="1598070" y="1561924"/>
            <a:ext cx="3960760" cy="4337875"/>
          </a:xfrm>
          <a:prstGeom prst="rect">
            <a:avLst/>
          </a:prstGeom>
          <a:solidFill>
            <a:srgbClr val="FFFFC5">
              <a:alpha val="33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03DB366E-E68B-BB74-98EA-D3736025253C}"/>
              </a:ext>
            </a:extLst>
          </p:cNvPr>
          <p:cNvGrpSpPr/>
          <p:nvPr/>
        </p:nvGrpSpPr>
        <p:grpSpPr>
          <a:xfrm>
            <a:off x="9660100" y="570196"/>
            <a:ext cx="1122788" cy="819535"/>
            <a:chOff x="2590800" y="2209800"/>
            <a:chExt cx="2468880" cy="204216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23BC0BB-F3CD-4E8B-47A8-D1DF99143DD1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666B7F70-E3E6-18BF-0B39-E84AC67EEE04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71C827C-A4C3-D51A-1994-62DBA48CA535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6C3599-9243-6A04-9C39-95A3BAB0E92D}"/>
              </a:ext>
            </a:extLst>
          </p:cNvPr>
          <p:cNvGrpSpPr/>
          <p:nvPr/>
        </p:nvGrpSpPr>
        <p:grpSpPr>
          <a:xfrm>
            <a:off x="1332873" y="599668"/>
            <a:ext cx="1122788" cy="819535"/>
            <a:chOff x="2590800" y="2209800"/>
            <a:chExt cx="2468880" cy="204216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9856125-5434-6BAC-C755-D6E39D2DA45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FB81AB29-A000-E028-D965-37CB96C794F8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BA63B45-164C-24E2-00D2-B87B3C08AA7B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3" name="Google Shape;632;p17">
            <a:extLst>
              <a:ext uri="{FF2B5EF4-FFF2-40B4-BE49-F238E27FC236}">
                <a16:creationId xmlns:a16="http://schemas.microsoft.com/office/drawing/2014/main" id="{A671EECB-0A93-CEB9-8E9E-A2D3E8C1D3BE}"/>
              </a:ext>
            </a:extLst>
          </p:cNvPr>
          <p:cNvCxnSpPr>
            <a:cxnSpLocks/>
          </p:cNvCxnSpPr>
          <p:nvPr/>
        </p:nvCxnSpPr>
        <p:spPr>
          <a:xfrm flipV="1">
            <a:off x="6096000" y="1376425"/>
            <a:ext cx="0" cy="4159136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4" name="십자형 13">
            <a:extLst>
              <a:ext uri="{FF2B5EF4-FFF2-40B4-BE49-F238E27FC236}">
                <a16:creationId xmlns:a16="http://schemas.microsoft.com/office/drawing/2014/main" id="{EBEBBC80-E842-77E2-E62A-AF69E1200FF5}"/>
              </a:ext>
            </a:extLst>
          </p:cNvPr>
          <p:cNvSpPr/>
          <p:nvPr/>
        </p:nvSpPr>
        <p:spPr>
          <a:xfrm rot="2616444">
            <a:off x="2138822" y="2168045"/>
            <a:ext cx="2879257" cy="2898852"/>
          </a:xfrm>
          <a:prstGeom prst="plus">
            <a:avLst>
              <a:gd name="adj" fmla="val 3955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73D939-ED1B-41A6-BFD8-701A5BCA9CD1}"/>
              </a:ext>
            </a:extLst>
          </p:cNvPr>
          <p:cNvSpPr txBox="1"/>
          <p:nvPr/>
        </p:nvSpPr>
        <p:spPr>
          <a:xfrm>
            <a:off x="6491556" y="1997839"/>
            <a:ext cx="4156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2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제헌절은</a:t>
            </a:r>
            <a:endParaRPr lang="en-US" altLang="ko-KR" sz="4000" dirty="0">
              <a:latin typeface="+mj-ea"/>
              <a:ea typeface="+mj-ea"/>
            </a:endParaRPr>
          </a:p>
          <a:p>
            <a:pPr algn="ctr"/>
            <a:r>
              <a:rPr lang="en-US" altLang="ko-KR" sz="4000" dirty="0">
                <a:latin typeface="+mj-ea"/>
                <a:ea typeface="+mj-ea"/>
              </a:rPr>
              <a:t>1948</a:t>
            </a:r>
            <a:r>
              <a:rPr lang="ko-KR" altLang="en-US" sz="4000" dirty="0">
                <a:latin typeface="+mj-ea"/>
                <a:ea typeface="+mj-ea"/>
              </a:rPr>
              <a:t>년 </a:t>
            </a:r>
            <a:r>
              <a:rPr lang="en-US" altLang="ko-KR" sz="4000" dirty="0">
                <a:latin typeface="+mj-ea"/>
                <a:ea typeface="+mj-ea"/>
              </a:rPr>
              <a:t>7</a:t>
            </a:r>
            <a:r>
              <a:rPr lang="ko-KR" altLang="en-US" sz="4000" dirty="0">
                <a:latin typeface="+mj-ea"/>
                <a:ea typeface="+mj-ea"/>
              </a:rPr>
              <a:t>월 </a:t>
            </a:r>
            <a:r>
              <a:rPr lang="en-US" altLang="ko-KR" sz="4000" dirty="0">
                <a:latin typeface="+mj-ea"/>
                <a:ea typeface="+mj-ea"/>
              </a:rPr>
              <a:t>17</a:t>
            </a:r>
            <a:r>
              <a:rPr lang="ko-KR" altLang="en-US" sz="4000" dirty="0">
                <a:latin typeface="+mj-ea"/>
                <a:ea typeface="+mj-ea"/>
              </a:rPr>
              <a:t>일</a:t>
            </a:r>
            <a:endParaRPr lang="en-US" altLang="ko-KR" sz="4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solidFill>
                  <a:srgbClr val="0070C0"/>
                </a:solidFill>
                <a:latin typeface="+mj-ea"/>
                <a:ea typeface="+mj-ea"/>
              </a:rPr>
              <a:t>한글</a:t>
            </a:r>
            <a:r>
              <a:rPr lang="ko-KR" altLang="en-US" sz="4000" dirty="0">
                <a:latin typeface="+mj-ea"/>
                <a:ea typeface="+mj-ea"/>
              </a:rPr>
              <a:t>을 만든 것을</a:t>
            </a:r>
            <a:endParaRPr lang="en-US" altLang="ko-KR" sz="4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기념하는 날이다</a:t>
            </a:r>
            <a:r>
              <a:rPr lang="en-US" altLang="ko-KR" sz="4000" dirty="0">
                <a:latin typeface="+mj-ea"/>
                <a:ea typeface="+mj-ea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7173CA-00D9-4BD8-8980-EB277EE83D3C}"/>
              </a:ext>
            </a:extLst>
          </p:cNvPr>
          <p:cNvSpPr txBox="1"/>
          <p:nvPr/>
        </p:nvSpPr>
        <p:spPr>
          <a:xfrm>
            <a:off x="6409415" y="3521539"/>
            <a:ext cx="1261301" cy="707886"/>
          </a:xfrm>
          <a:prstGeom prst="rect">
            <a:avLst/>
          </a:prstGeom>
          <a:solidFill>
            <a:srgbClr val="FDE3EE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solidFill>
                  <a:srgbClr val="0070C0"/>
                </a:solidFill>
                <a:latin typeface="+mj-ea"/>
                <a:ea typeface="+mj-ea"/>
              </a:rPr>
              <a:t>헌법</a:t>
            </a:r>
          </a:p>
        </p:txBody>
      </p:sp>
    </p:spTree>
    <p:extLst>
      <p:ext uri="{BB962C8B-B14F-4D97-AF65-F5344CB8AC3E}">
        <p14:creationId xmlns:p14="http://schemas.microsoft.com/office/powerpoint/2010/main" val="295595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F85CAE-23C8-5B49-6678-ABD2146CCB74}"/>
              </a:ext>
            </a:extLst>
          </p:cNvPr>
          <p:cNvGrpSpPr/>
          <p:nvPr/>
        </p:nvGrpSpPr>
        <p:grpSpPr>
          <a:xfrm>
            <a:off x="1156447" y="1289383"/>
            <a:ext cx="9977717" cy="4923157"/>
            <a:chOff x="661917" y="1033614"/>
            <a:chExt cx="10658124" cy="533768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9357EED-D68C-87DE-2A79-9300B3CBC691}"/>
                </a:ext>
              </a:extLst>
            </p:cNvPr>
            <p:cNvSpPr/>
            <p:nvPr/>
          </p:nvSpPr>
          <p:spPr>
            <a:xfrm>
              <a:off x="810459" y="1181496"/>
              <a:ext cx="10509582" cy="5189807"/>
            </a:xfrm>
            <a:prstGeom prst="rect">
              <a:avLst/>
            </a:prstGeom>
            <a:solidFill>
              <a:srgbClr val="FFFFC5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6A0052DB-F032-FAD6-D515-68681BDC2055}"/>
                </a:ext>
              </a:extLst>
            </p:cNvPr>
            <p:cNvSpPr/>
            <p:nvPr/>
          </p:nvSpPr>
          <p:spPr>
            <a:xfrm>
              <a:off x="661917" y="1033614"/>
              <a:ext cx="10509582" cy="5189807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Google Shape;617;p16">
            <a:extLst>
              <a:ext uri="{FF2B5EF4-FFF2-40B4-BE49-F238E27FC236}">
                <a16:creationId xmlns:a16="http://schemas.microsoft.com/office/drawing/2014/main" id="{FC0F571B-4097-0020-1979-983BBEF54C16}"/>
              </a:ext>
            </a:extLst>
          </p:cNvPr>
          <p:cNvSpPr/>
          <p:nvPr/>
        </p:nvSpPr>
        <p:spPr>
          <a:xfrm>
            <a:off x="1659007" y="1504593"/>
            <a:ext cx="3960760" cy="4337875"/>
          </a:xfrm>
          <a:prstGeom prst="rect">
            <a:avLst/>
          </a:prstGeom>
          <a:solidFill>
            <a:srgbClr val="FFFFC5">
              <a:alpha val="33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03DB366E-E68B-BB74-98EA-D3736025253C}"/>
              </a:ext>
            </a:extLst>
          </p:cNvPr>
          <p:cNvGrpSpPr/>
          <p:nvPr/>
        </p:nvGrpSpPr>
        <p:grpSpPr>
          <a:xfrm>
            <a:off x="9823012" y="556890"/>
            <a:ext cx="1122788" cy="819535"/>
            <a:chOff x="2590800" y="2209800"/>
            <a:chExt cx="2468880" cy="204216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23BC0BB-F3CD-4E8B-47A8-D1DF99143DD1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666B7F70-E3E6-18BF-0B39-E84AC67EEE04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71C827C-A4C3-D51A-1994-62DBA48CA535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6C3599-9243-6A04-9C39-95A3BAB0E92D}"/>
              </a:ext>
            </a:extLst>
          </p:cNvPr>
          <p:cNvGrpSpPr/>
          <p:nvPr/>
        </p:nvGrpSpPr>
        <p:grpSpPr>
          <a:xfrm>
            <a:off x="1271345" y="556890"/>
            <a:ext cx="1122788" cy="819535"/>
            <a:chOff x="2590800" y="2209800"/>
            <a:chExt cx="2468880" cy="204216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9856125-5434-6BAC-C755-D6E39D2DA45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FB81AB29-A000-E028-D965-37CB96C794F8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BA63B45-164C-24E2-00D2-B87B3C08AA7B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3" name="Google Shape;632;p17">
            <a:extLst>
              <a:ext uri="{FF2B5EF4-FFF2-40B4-BE49-F238E27FC236}">
                <a16:creationId xmlns:a16="http://schemas.microsoft.com/office/drawing/2014/main" id="{A671EECB-0A93-CEB9-8E9E-A2D3E8C1D3BE}"/>
              </a:ext>
            </a:extLst>
          </p:cNvPr>
          <p:cNvCxnSpPr>
            <a:cxnSpLocks/>
          </p:cNvCxnSpPr>
          <p:nvPr/>
        </p:nvCxnSpPr>
        <p:spPr>
          <a:xfrm flipV="1">
            <a:off x="6096000" y="1376425"/>
            <a:ext cx="0" cy="4159136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4" name="십자형 13">
            <a:extLst>
              <a:ext uri="{FF2B5EF4-FFF2-40B4-BE49-F238E27FC236}">
                <a16:creationId xmlns:a16="http://schemas.microsoft.com/office/drawing/2014/main" id="{EBEBBC80-E842-77E2-E62A-AF69E1200FF5}"/>
              </a:ext>
            </a:extLst>
          </p:cNvPr>
          <p:cNvSpPr/>
          <p:nvPr/>
        </p:nvSpPr>
        <p:spPr>
          <a:xfrm rot="2616444">
            <a:off x="2138822" y="2097601"/>
            <a:ext cx="2879257" cy="2898852"/>
          </a:xfrm>
          <a:prstGeom prst="plus">
            <a:avLst>
              <a:gd name="adj" fmla="val 3955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73D939-ED1B-41A6-BFD8-701A5BCA9CD1}"/>
              </a:ext>
            </a:extLst>
          </p:cNvPr>
          <p:cNvSpPr txBox="1"/>
          <p:nvPr/>
        </p:nvSpPr>
        <p:spPr>
          <a:xfrm>
            <a:off x="6108979" y="1622798"/>
            <a:ext cx="488612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2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우리나라 모든 법의 기본이 되는 </a:t>
            </a:r>
            <a:endParaRPr lang="en-US" altLang="ko-KR" sz="4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법 중의 법</a:t>
            </a:r>
            <a:r>
              <a:rPr lang="en-US" altLang="ko-KR" sz="4000" dirty="0">
                <a:latin typeface="+mj-ea"/>
                <a:ea typeface="+mj-ea"/>
              </a:rPr>
              <a:t>!</a:t>
            </a:r>
          </a:p>
          <a:p>
            <a:pPr algn="ctr"/>
            <a:r>
              <a:rPr lang="ko-KR" altLang="en-US" sz="4000" dirty="0">
                <a:solidFill>
                  <a:srgbClr val="0070C0"/>
                </a:solidFill>
                <a:latin typeface="+mj-ea"/>
                <a:ea typeface="+mj-ea"/>
              </a:rPr>
              <a:t>가장 높은 법은 </a:t>
            </a:r>
            <a:r>
              <a:rPr lang="en-US" altLang="ko-KR" sz="4000" dirty="0">
                <a:latin typeface="+mj-ea"/>
                <a:ea typeface="+mj-ea"/>
              </a:rPr>
              <a:t>‘</a:t>
            </a:r>
            <a:r>
              <a:rPr lang="ko-KR" altLang="en-US" sz="4000" dirty="0" err="1">
                <a:latin typeface="+mj-ea"/>
                <a:ea typeface="+mj-ea"/>
              </a:rPr>
              <a:t>최고법</a:t>
            </a:r>
            <a:r>
              <a:rPr lang="en-US" altLang="ko-KR" sz="4000" dirty="0">
                <a:latin typeface="+mj-ea"/>
                <a:ea typeface="+mj-ea"/>
              </a:rPr>
              <a:t>’ </a:t>
            </a:r>
            <a:r>
              <a:rPr lang="ko-KR" altLang="en-US" sz="4000" dirty="0">
                <a:latin typeface="+mj-ea"/>
                <a:ea typeface="+mj-ea"/>
              </a:rPr>
              <a:t>이라고 부른다</a:t>
            </a:r>
            <a:r>
              <a:rPr lang="en-US" altLang="ko-KR" sz="4000" dirty="0">
                <a:latin typeface="+mj-ea"/>
                <a:ea typeface="+mj-ea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55FD86-116A-44B1-A86C-FEAD99126038}"/>
              </a:ext>
            </a:extLst>
          </p:cNvPr>
          <p:cNvSpPr txBox="1"/>
          <p:nvPr/>
        </p:nvSpPr>
        <p:spPr>
          <a:xfrm>
            <a:off x="6927727" y="4364417"/>
            <a:ext cx="1550674" cy="707886"/>
          </a:xfrm>
          <a:prstGeom prst="rect">
            <a:avLst/>
          </a:prstGeom>
          <a:solidFill>
            <a:srgbClr val="FDE3EE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solidFill>
                  <a:srgbClr val="0070C0"/>
                </a:solidFill>
                <a:latin typeface="+mj-ea"/>
                <a:ea typeface="+mj-ea"/>
              </a:rPr>
              <a:t>헌법</a:t>
            </a:r>
          </a:p>
        </p:txBody>
      </p:sp>
    </p:spTree>
    <p:extLst>
      <p:ext uri="{BB962C8B-B14F-4D97-AF65-F5344CB8AC3E}">
        <p14:creationId xmlns:p14="http://schemas.microsoft.com/office/powerpoint/2010/main" val="1302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F85CAE-23C8-5B49-6678-ABD2146CCB74}"/>
              </a:ext>
            </a:extLst>
          </p:cNvPr>
          <p:cNvGrpSpPr/>
          <p:nvPr/>
        </p:nvGrpSpPr>
        <p:grpSpPr>
          <a:xfrm>
            <a:off x="1443317" y="1289383"/>
            <a:ext cx="9672917" cy="4842475"/>
            <a:chOff x="661917" y="1033614"/>
            <a:chExt cx="10658124" cy="533768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9357EED-D68C-87DE-2A79-9300B3CBC691}"/>
                </a:ext>
              </a:extLst>
            </p:cNvPr>
            <p:cNvSpPr/>
            <p:nvPr/>
          </p:nvSpPr>
          <p:spPr>
            <a:xfrm>
              <a:off x="810459" y="1181496"/>
              <a:ext cx="10509582" cy="5189807"/>
            </a:xfrm>
            <a:prstGeom prst="rect">
              <a:avLst/>
            </a:prstGeom>
            <a:solidFill>
              <a:srgbClr val="FFFFC5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6A0052DB-F032-FAD6-D515-68681BDC2055}"/>
                </a:ext>
              </a:extLst>
            </p:cNvPr>
            <p:cNvSpPr/>
            <p:nvPr/>
          </p:nvSpPr>
          <p:spPr>
            <a:xfrm>
              <a:off x="661917" y="1033614"/>
              <a:ext cx="10509582" cy="5189807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sp>
        <p:nvSpPr>
          <p:cNvPr id="12" name="Google Shape;617;p16">
            <a:extLst>
              <a:ext uri="{FF2B5EF4-FFF2-40B4-BE49-F238E27FC236}">
                <a16:creationId xmlns:a16="http://schemas.microsoft.com/office/drawing/2014/main" id="{FC0F571B-4097-0020-1979-983BBEF54C16}"/>
              </a:ext>
            </a:extLst>
          </p:cNvPr>
          <p:cNvSpPr/>
          <p:nvPr/>
        </p:nvSpPr>
        <p:spPr>
          <a:xfrm>
            <a:off x="1826932" y="1395043"/>
            <a:ext cx="3960760" cy="4337875"/>
          </a:xfrm>
          <a:prstGeom prst="rect">
            <a:avLst/>
          </a:prstGeom>
          <a:solidFill>
            <a:srgbClr val="FFFFC5">
              <a:alpha val="33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lt1"/>
              </a:solidFill>
              <a:latin typeface="+mj-ea"/>
              <a:ea typeface="+mj-ea"/>
              <a:cs typeface="Malgun Gothic"/>
              <a:sym typeface="Malgun Gothic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03DB366E-E68B-BB74-98EA-D3736025253C}"/>
              </a:ext>
            </a:extLst>
          </p:cNvPr>
          <p:cNvGrpSpPr/>
          <p:nvPr/>
        </p:nvGrpSpPr>
        <p:grpSpPr>
          <a:xfrm>
            <a:off x="9749860" y="499506"/>
            <a:ext cx="1122788" cy="819535"/>
            <a:chOff x="2590800" y="2209800"/>
            <a:chExt cx="2468880" cy="204216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23BC0BB-F3CD-4E8B-47A8-D1DF99143DD1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666B7F70-E3E6-18BF-0B39-E84AC67EEE04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71C827C-A4C3-D51A-1994-62DBA48CA535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6C3599-9243-6A04-9C39-95A3BAB0E92D}"/>
              </a:ext>
            </a:extLst>
          </p:cNvPr>
          <p:cNvGrpSpPr/>
          <p:nvPr/>
        </p:nvGrpSpPr>
        <p:grpSpPr>
          <a:xfrm>
            <a:off x="1578128" y="482847"/>
            <a:ext cx="1122788" cy="819535"/>
            <a:chOff x="2590800" y="2209800"/>
            <a:chExt cx="2468880" cy="204216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9856125-5434-6BAC-C755-D6E39D2DA45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FB81AB29-A000-E028-D965-37CB96C794F8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BA63B45-164C-24E2-00D2-B87B3C08AA7B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3" name="Google Shape;632;p17">
            <a:extLst>
              <a:ext uri="{FF2B5EF4-FFF2-40B4-BE49-F238E27FC236}">
                <a16:creationId xmlns:a16="http://schemas.microsoft.com/office/drawing/2014/main" id="{A671EECB-0A93-CEB9-8E9E-A2D3E8C1D3BE}"/>
              </a:ext>
            </a:extLst>
          </p:cNvPr>
          <p:cNvCxnSpPr>
            <a:cxnSpLocks/>
          </p:cNvCxnSpPr>
          <p:nvPr/>
        </p:nvCxnSpPr>
        <p:spPr>
          <a:xfrm flipV="1">
            <a:off x="6096000" y="1376425"/>
            <a:ext cx="0" cy="4159136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5" name="원형: 비어 있음 14">
            <a:extLst>
              <a:ext uri="{FF2B5EF4-FFF2-40B4-BE49-F238E27FC236}">
                <a16:creationId xmlns:a16="http://schemas.microsoft.com/office/drawing/2014/main" id="{58BB441B-5B0B-36A1-0E61-4A9A36FEF6C7}"/>
              </a:ext>
            </a:extLst>
          </p:cNvPr>
          <p:cNvSpPr/>
          <p:nvPr/>
        </p:nvSpPr>
        <p:spPr>
          <a:xfrm>
            <a:off x="2347446" y="2037364"/>
            <a:ext cx="2959510" cy="2959510"/>
          </a:xfrm>
          <a:prstGeom prst="donut">
            <a:avLst/>
          </a:prstGeom>
          <a:solidFill>
            <a:schemeClr val="bg2">
              <a:lumMod val="75000"/>
              <a:lumOff val="25000"/>
            </a:schemeClr>
          </a:solidFill>
          <a:ln>
            <a:noFill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2959510"/>
                      <a:gd name="connsiteY0" fmla="*/ 1479755 h 2959510"/>
                      <a:gd name="connsiteX1" fmla="*/ 1479755 w 2959510"/>
                      <a:gd name="connsiteY1" fmla="*/ 0 h 2959510"/>
                      <a:gd name="connsiteX2" fmla="*/ 2959510 w 2959510"/>
                      <a:gd name="connsiteY2" fmla="*/ 1479755 h 2959510"/>
                      <a:gd name="connsiteX3" fmla="*/ 1479755 w 2959510"/>
                      <a:gd name="connsiteY3" fmla="*/ 2959510 h 2959510"/>
                      <a:gd name="connsiteX4" fmla="*/ 0 w 2959510"/>
                      <a:gd name="connsiteY4" fmla="*/ 1479755 h 2959510"/>
                      <a:gd name="connsiteX5" fmla="*/ 739878 w 2959510"/>
                      <a:gd name="connsiteY5" fmla="*/ 1479755 h 2959510"/>
                      <a:gd name="connsiteX6" fmla="*/ 1479756 w 2959510"/>
                      <a:gd name="connsiteY6" fmla="*/ 2219633 h 2959510"/>
                      <a:gd name="connsiteX7" fmla="*/ 2219634 w 2959510"/>
                      <a:gd name="connsiteY7" fmla="*/ 1479755 h 2959510"/>
                      <a:gd name="connsiteX8" fmla="*/ 1479756 w 2959510"/>
                      <a:gd name="connsiteY8" fmla="*/ 739877 h 2959510"/>
                      <a:gd name="connsiteX9" fmla="*/ 739878 w 2959510"/>
                      <a:gd name="connsiteY9" fmla="*/ 1479755 h 2959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959510" h="2959510" fill="none" extrusionOk="0">
                        <a:moveTo>
                          <a:pt x="0" y="1479755"/>
                        </a:moveTo>
                        <a:cubicBezTo>
                          <a:pt x="-102069" y="646000"/>
                          <a:pt x="770251" y="88113"/>
                          <a:pt x="1479755" y="0"/>
                        </a:cubicBezTo>
                        <a:cubicBezTo>
                          <a:pt x="2370215" y="108986"/>
                          <a:pt x="2975068" y="823644"/>
                          <a:pt x="2959510" y="1479755"/>
                        </a:cubicBezTo>
                        <a:cubicBezTo>
                          <a:pt x="3001079" y="2361032"/>
                          <a:pt x="2358967" y="3035414"/>
                          <a:pt x="1479755" y="2959510"/>
                        </a:cubicBezTo>
                        <a:cubicBezTo>
                          <a:pt x="740547" y="2891184"/>
                          <a:pt x="17517" y="2214607"/>
                          <a:pt x="0" y="1479755"/>
                        </a:cubicBezTo>
                        <a:close/>
                        <a:moveTo>
                          <a:pt x="739878" y="1479755"/>
                        </a:moveTo>
                        <a:cubicBezTo>
                          <a:pt x="726495" y="1890576"/>
                          <a:pt x="994255" y="2166588"/>
                          <a:pt x="1479756" y="2219633"/>
                        </a:cubicBezTo>
                        <a:cubicBezTo>
                          <a:pt x="1812370" y="2214238"/>
                          <a:pt x="2213490" y="1875853"/>
                          <a:pt x="2219634" y="1479755"/>
                        </a:cubicBezTo>
                        <a:cubicBezTo>
                          <a:pt x="2222744" y="1029061"/>
                          <a:pt x="1826793" y="775837"/>
                          <a:pt x="1479756" y="739877"/>
                        </a:cubicBezTo>
                        <a:cubicBezTo>
                          <a:pt x="1055751" y="767380"/>
                          <a:pt x="762078" y="1087628"/>
                          <a:pt x="739878" y="1479755"/>
                        </a:cubicBezTo>
                        <a:close/>
                      </a:path>
                      <a:path w="2959510" h="2959510" stroke="0" extrusionOk="0">
                        <a:moveTo>
                          <a:pt x="0" y="1479755"/>
                        </a:moveTo>
                        <a:cubicBezTo>
                          <a:pt x="-53571" y="629465"/>
                          <a:pt x="620288" y="15846"/>
                          <a:pt x="1479755" y="0"/>
                        </a:cubicBezTo>
                        <a:cubicBezTo>
                          <a:pt x="2471755" y="36790"/>
                          <a:pt x="2765792" y="668669"/>
                          <a:pt x="2959510" y="1479755"/>
                        </a:cubicBezTo>
                        <a:cubicBezTo>
                          <a:pt x="2896514" y="2358520"/>
                          <a:pt x="2263951" y="3142190"/>
                          <a:pt x="1479755" y="2959510"/>
                        </a:cubicBezTo>
                        <a:cubicBezTo>
                          <a:pt x="505222" y="2873455"/>
                          <a:pt x="177619" y="2381869"/>
                          <a:pt x="0" y="1479755"/>
                        </a:cubicBezTo>
                        <a:close/>
                        <a:moveTo>
                          <a:pt x="739878" y="1479755"/>
                        </a:moveTo>
                        <a:cubicBezTo>
                          <a:pt x="786724" y="1893935"/>
                          <a:pt x="1105106" y="2149718"/>
                          <a:pt x="1479756" y="2219633"/>
                        </a:cubicBezTo>
                        <a:cubicBezTo>
                          <a:pt x="1844532" y="2212918"/>
                          <a:pt x="2165020" y="1939797"/>
                          <a:pt x="2219634" y="1479755"/>
                        </a:cubicBezTo>
                        <a:cubicBezTo>
                          <a:pt x="2214758" y="1024631"/>
                          <a:pt x="1829912" y="821129"/>
                          <a:pt x="1479756" y="739877"/>
                        </a:cubicBezTo>
                        <a:cubicBezTo>
                          <a:pt x="1114975" y="764422"/>
                          <a:pt x="771771" y="1078800"/>
                          <a:pt x="739878" y="1479755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1B552F-E19D-4853-9407-94D19DF768BC}"/>
              </a:ext>
            </a:extLst>
          </p:cNvPr>
          <p:cNvSpPr txBox="1"/>
          <p:nvPr/>
        </p:nvSpPr>
        <p:spPr>
          <a:xfrm>
            <a:off x="5922503" y="1717055"/>
            <a:ext cx="485437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2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제헌절에는</a:t>
            </a:r>
            <a:endParaRPr lang="en-US" altLang="ko-KR" sz="4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태극기를</a:t>
            </a:r>
            <a:endParaRPr lang="en-US" altLang="ko-KR" sz="4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solidFill>
                  <a:srgbClr val="0070C0"/>
                </a:solidFill>
                <a:latin typeface="+mj-ea"/>
                <a:ea typeface="+mj-ea"/>
              </a:rPr>
              <a:t>제일 위 끝까지</a:t>
            </a:r>
            <a:endParaRPr lang="en-US" altLang="ko-KR" sz="4000" dirty="0">
              <a:solidFill>
                <a:srgbClr val="0070C0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올려서</a:t>
            </a:r>
            <a:endParaRPr lang="en-US" altLang="ko-KR" sz="4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달아야 한다</a:t>
            </a:r>
            <a:r>
              <a:rPr lang="en-US" altLang="ko-KR" sz="4000" dirty="0">
                <a:latin typeface="+mj-ea"/>
                <a:ea typeface="+mj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621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j-ea"/>
              <a:ea typeface="+mj-ea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F85CAE-23C8-5B49-6678-ABD2146CCB74}"/>
              </a:ext>
            </a:extLst>
          </p:cNvPr>
          <p:cNvGrpSpPr/>
          <p:nvPr/>
        </p:nvGrpSpPr>
        <p:grpSpPr>
          <a:xfrm>
            <a:off x="1120588" y="1289383"/>
            <a:ext cx="10004612" cy="4923157"/>
            <a:chOff x="661917" y="1033614"/>
            <a:chExt cx="10658124" cy="533768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9357EED-D68C-87DE-2A79-9300B3CBC691}"/>
                </a:ext>
              </a:extLst>
            </p:cNvPr>
            <p:cNvSpPr/>
            <p:nvPr/>
          </p:nvSpPr>
          <p:spPr>
            <a:xfrm>
              <a:off x="810459" y="1181496"/>
              <a:ext cx="10509582" cy="5189807"/>
            </a:xfrm>
            <a:prstGeom prst="rect">
              <a:avLst/>
            </a:prstGeom>
            <a:solidFill>
              <a:srgbClr val="FFFFC5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6A0052DB-F032-FAD6-D515-68681BDC2055}"/>
                </a:ext>
              </a:extLst>
            </p:cNvPr>
            <p:cNvSpPr/>
            <p:nvPr/>
          </p:nvSpPr>
          <p:spPr>
            <a:xfrm>
              <a:off x="661917" y="1033614"/>
              <a:ext cx="10509582" cy="5189807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sp>
        <p:nvSpPr>
          <p:cNvPr id="12" name="Google Shape;617;p16">
            <a:extLst>
              <a:ext uri="{FF2B5EF4-FFF2-40B4-BE49-F238E27FC236}">
                <a16:creationId xmlns:a16="http://schemas.microsoft.com/office/drawing/2014/main" id="{FC0F571B-4097-0020-1979-983BBEF54C16}"/>
              </a:ext>
            </a:extLst>
          </p:cNvPr>
          <p:cNvSpPr/>
          <p:nvPr/>
        </p:nvSpPr>
        <p:spPr>
          <a:xfrm>
            <a:off x="1598070" y="1561924"/>
            <a:ext cx="3960760" cy="4337875"/>
          </a:xfrm>
          <a:prstGeom prst="rect">
            <a:avLst/>
          </a:prstGeom>
          <a:solidFill>
            <a:srgbClr val="FFFFC5">
              <a:alpha val="33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lt1"/>
              </a:solidFill>
              <a:latin typeface="+mj-ea"/>
              <a:ea typeface="+mj-ea"/>
              <a:cs typeface="Malgun Gothic"/>
              <a:sym typeface="Malgun Gothic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03DB366E-E68B-BB74-98EA-D3736025253C}"/>
              </a:ext>
            </a:extLst>
          </p:cNvPr>
          <p:cNvGrpSpPr/>
          <p:nvPr/>
        </p:nvGrpSpPr>
        <p:grpSpPr>
          <a:xfrm>
            <a:off x="9660100" y="570196"/>
            <a:ext cx="1122788" cy="819535"/>
            <a:chOff x="2590800" y="2209800"/>
            <a:chExt cx="2468880" cy="204216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23BC0BB-F3CD-4E8B-47A8-D1DF99143DD1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666B7F70-E3E6-18BF-0B39-E84AC67EEE04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+mj-ea"/>
                <a:ea typeface="+mj-ea"/>
              </a:endParaRP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71C827C-A4C3-D51A-1994-62DBA48CA535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6C3599-9243-6A04-9C39-95A3BAB0E92D}"/>
              </a:ext>
            </a:extLst>
          </p:cNvPr>
          <p:cNvGrpSpPr/>
          <p:nvPr/>
        </p:nvGrpSpPr>
        <p:grpSpPr>
          <a:xfrm>
            <a:off x="1332873" y="599668"/>
            <a:ext cx="1122788" cy="819535"/>
            <a:chOff x="2590800" y="2209800"/>
            <a:chExt cx="2468880" cy="204216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9856125-5434-6BAC-C755-D6E39D2DA45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FB81AB29-A000-E028-D965-37CB96C794F8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+mj-ea"/>
                <a:ea typeface="+mj-ea"/>
              </a:endParaRP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BA63B45-164C-24E2-00D2-B87B3C08AA7B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cxnSp>
        <p:nvCxnSpPr>
          <p:cNvPr id="13" name="Google Shape;632;p17">
            <a:extLst>
              <a:ext uri="{FF2B5EF4-FFF2-40B4-BE49-F238E27FC236}">
                <a16:creationId xmlns:a16="http://schemas.microsoft.com/office/drawing/2014/main" id="{A671EECB-0A93-CEB9-8E9E-A2D3E8C1D3BE}"/>
              </a:ext>
            </a:extLst>
          </p:cNvPr>
          <p:cNvCxnSpPr>
            <a:cxnSpLocks/>
          </p:cNvCxnSpPr>
          <p:nvPr/>
        </p:nvCxnSpPr>
        <p:spPr>
          <a:xfrm flipV="1">
            <a:off x="6096000" y="1376425"/>
            <a:ext cx="0" cy="4159136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4" name="십자형 13">
            <a:extLst>
              <a:ext uri="{FF2B5EF4-FFF2-40B4-BE49-F238E27FC236}">
                <a16:creationId xmlns:a16="http://schemas.microsoft.com/office/drawing/2014/main" id="{EBEBBC80-E842-77E2-E62A-AF69E1200FF5}"/>
              </a:ext>
            </a:extLst>
          </p:cNvPr>
          <p:cNvSpPr/>
          <p:nvPr/>
        </p:nvSpPr>
        <p:spPr>
          <a:xfrm rot="2616444">
            <a:off x="2138822" y="2168045"/>
            <a:ext cx="2879257" cy="2898852"/>
          </a:xfrm>
          <a:prstGeom prst="plus">
            <a:avLst>
              <a:gd name="adj" fmla="val 3955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73D939-ED1B-41A6-BFD8-701A5BCA9CD1}"/>
              </a:ext>
            </a:extLst>
          </p:cNvPr>
          <p:cNvSpPr txBox="1"/>
          <p:nvPr/>
        </p:nvSpPr>
        <p:spPr>
          <a:xfrm>
            <a:off x="6462487" y="2056050"/>
            <a:ext cx="4156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2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법은 </a:t>
            </a:r>
            <a:endParaRPr lang="en-US" altLang="ko-KR" sz="4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지켜도 되고</a:t>
            </a:r>
            <a:r>
              <a:rPr lang="en-US" altLang="ko-KR" sz="4000" dirty="0">
                <a:latin typeface="+mj-ea"/>
                <a:ea typeface="+mj-ea"/>
              </a:rPr>
              <a:t>,</a:t>
            </a: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안 지켜도</a:t>
            </a:r>
            <a:endParaRPr lang="en-US" altLang="ko-KR" sz="4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된다</a:t>
            </a:r>
            <a:r>
              <a:rPr lang="en-US" altLang="ko-KR" sz="4000" dirty="0">
                <a:latin typeface="+mj-ea"/>
                <a:ea typeface="+mj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455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F85CAE-23C8-5B49-6678-ABD2146CCB74}"/>
              </a:ext>
            </a:extLst>
          </p:cNvPr>
          <p:cNvGrpSpPr/>
          <p:nvPr/>
        </p:nvGrpSpPr>
        <p:grpSpPr>
          <a:xfrm>
            <a:off x="1443317" y="1289383"/>
            <a:ext cx="9672917" cy="4842475"/>
            <a:chOff x="661917" y="1033614"/>
            <a:chExt cx="10658124" cy="533768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9357EED-D68C-87DE-2A79-9300B3CBC691}"/>
                </a:ext>
              </a:extLst>
            </p:cNvPr>
            <p:cNvSpPr/>
            <p:nvPr/>
          </p:nvSpPr>
          <p:spPr>
            <a:xfrm>
              <a:off x="810459" y="1181496"/>
              <a:ext cx="10509582" cy="5189807"/>
            </a:xfrm>
            <a:prstGeom prst="rect">
              <a:avLst/>
            </a:prstGeom>
            <a:solidFill>
              <a:srgbClr val="FFFFC5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6A0052DB-F032-FAD6-D515-68681BDC2055}"/>
                </a:ext>
              </a:extLst>
            </p:cNvPr>
            <p:cNvSpPr/>
            <p:nvPr/>
          </p:nvSpPr>
          <p:spPr>
            <a:xfrm>
              <a:off x="661917" y="1033614"/>
              <a:ext cx="10509582" cy="5189807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Google Shape;617;p16">
            <a:extLst>
              <a:ext uri="{FF2B5EF4-FFF2-40B4-BE49-F238E27FC236}">
                <a16:creationId xmlns:a16="http://schemas.microsoft.com/office/drawing/2014/main" id="{FC0F571B-4097-0020-1979-983BBEF54C16}"/>
              </a:ext>
            </a:extLst>
          </p:cNvPr>
          <p:cNvSpPr/>
          <p:nvPr/>
        </p:nvSpPr>
        <p:spPr>
          <a:xfrm>
            <a:off x="1826932" y="1395043"/>
            <a:ext cx="3960760" cy="4337875"/>
          </a:xfrm>
          <a:prstGeom prst="rect">
            <a:avLst/>
          </a:prstGeom>
          <a:solidFill>
            <a:srgbClr val="FFFFC5">
              <a:alpha val="33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03DB366E-E68B-BB74-98EA-D3736025253C}"/>
              </a:ext>
            </a:extLst>
          </p:cNvPr>
          <p:cNvGrpSpPr/>
          <p:nvPr/>
        </p:nvGrpSpPr>
        <p:grpSpPr>
          <a:xfrm>
            <a:off x="9749860" y="499506"/>
            <a:ext cx="1122788" cy="819535"/>
            <a:chOff x="2590800" y="2209800"/>
            <a:chExt cx="2468880" cy="204216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23BC0BB-F3CD-4E8B-47A8-D1DF99143DD1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666B7F70-E3E6-18BF-0B39-E84AC67EEE04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71C827C-A4C3-D51A-1994-62DBA48CA535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6C3599-9243-6A04-9C39-95A3BAB0E92D}"/>
              </a:ext>
            </a:extLst>
          </p:cNvPr>
          <p:cNvGrpSpPr/>
          <p:nvPr/>
        </p:nvGrpSpPr>
        <p:grpSpPr>
          <a:xfrm>
            <a:off x="1578128" y="482847"/>
            <a:ext cx="1122788" cy="819535"/>
            <a:chOff x="2590800" y="2209800"/>
            <a:chExt cx="2468880" cy="204216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9856125-5434-6BAC-C755-D6E39D2DA45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FB81AB29-A000-E028-D965-37CB96C794F8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BA63B45-164C-24E2-00D2-B87B3C08AA7B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3" name="Google Shape;632;p17">
            <a:extLst>
              <a:ext uri="{FF2B5EF4-FFF2-40B4-BE49-F238E27FC236}">
                <a16:creationId xmlns:a16="http://schemas.microsoft.com/office/drawing/2014/main" id="{A671EECB-0A93-CEB9-8E9E-A2D3E8C1D3BE}"/>
              </a:ext>
            </a:extLst>
          </p:cNvPr>
          <p:cNvCxnSpPr>
            <a:cxnSpLocks/>
          </p:cNvCxnSpPr>
          <p:nvPr/>
        </p:nvCxnSpPr>
        <p:spPr>
          <a:xfrm flipV="1">
            <a:off x="6096000" y="1376425"/>
            <a:ext cx="0" cy="4159136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5" name="원형: 비어 있음 14">
            <a:extLst>
              <a:ext uri="{FF2B5EF4-FFF2-40B4-BE49-F238E27FC236}">
                <a16:creationId xmlns:a16="http://schemas.microsoft.com/office/drawing/2014/main" id="{58BB441B-5B0B-36A1-0E61-4A9A36FEF6C7}"/>
              </a:ext>
            </a:extLst>
          </p:cNvPr>
          <p:cNvSpPr/>
          <p:nvPr/>
        </p:nvSpPr>
        <p:spPr>
          <a:xfrm>
            <a:off x="2347446" y="2037364"/>
            <a:ext cx="2959510" cy="2959510"/>
          </a:xfrm>
          <a:prstGeom prst="donut">
            <a:avLst/>
          </a:prstGeom>
          <a:solidFill>
            <a:schemeClr val="bg2">
              <a:lumMod val="75000"/>
              <a:lumOff val="25000"/>
            </a:schemeClr>
          </a:solidFill>
          <a:ln>
            <a:noFill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2959510"/>
                      <a:gd name="connsiteY0" fmla="*/ 1479755 h 2959510"/>
                      <a:gd name="connsiteX1" fmla="*/ 1479755 w 2959510"/>
                      <a:gd name="connsiteY1" fmla="*/ 0 h 2959510"/>
                      <a:gd name="connsiteX2" fmla="*/ 2959510 w 2959510"/>
                      <a:gd name="connsiteY2" fmla="*/ 1479755 h 2959510"/>
                      <a:gd name="connsiteX3" fmla="*/ 1479755 w 2959510"/>
                      <a:gd name="connsiteY3" fmla="*/ 2959510 h 2959510"/>
                      <a:gd name="connsiteX4" fmla="*/ 0 w 2959510"/>
                      <a:gd name="connsiteY4" fmla="*/ 1479755 h 2959510"/>
                      <a:gd name="connsiteX5" fmla="*/ 739878 w 2959510"/>
                      <a:gd name="connsiteY5" fmla="*/ 1479755 h 2959510"/>
                      <a:gd name="connsiteX6" fmla="*/ 1479756 w 2959510"/>
                      <a:gd name="connsiteY6" fmla="*/ 2219633 h 2959510"/>
                      <a:gd name="connsiteX7" fmla="*/ 2219634 w 2959510"/>
                      <a:gd name="connsiteY7" fmla="*/ 1479755 h 2959510"/>
                      <a:gd name="connsiteX8" fmla="*/ 1479756 w 2959510"/>
                      <a:gd name="connsiteY8" fmla="*/ 739877 h 2959510"/>
                      <a:gd name="connsiteX9" fmla="*/ 739878 w 2959510"/>
                      <a:gd name="connsiteY9" fmla="*/ 1479755 h 2959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959510" h="2959510" fill="none" extrusionOk="0">
                        <a:moveTo>
                          <a:pt x="0" y="1479755"/>
                        </a:moveTo>
                        <a:cubicBezTo>
                          <a:pt x="-102069" y="646000"/>
                          <a:pt x="770251" y="88113"/>
                          <a:pt x="1479755" y="0"/>
                        </a:cubicBezTo>
                        <a:cubicBezTo>
                          <a:pt x="2370215" y="108986"/>
                          <a:pt x="2975068" y="823644"/>
                          <a:pt x="2959510" y="1479755"/>
                        </a:cubicBezTo>
                        <a:cubicBezTo>
                          <a:pt x="3001079" y="2361032"/>
                          <a:pt x="2358967" y="3035414"/>
                          <a:pt x="1479755" y="2959510"/>
                        </a:cubicBezTo>
                        <a:cubicBezTo>
                          <a:pt x="740547" y="2891184"/>
                          <a:pt x="17517" y="2214607"/>
                          <a:pt x="0" y="1479755"/>
                        </a:cubicBezTo>
                        <a:close/>
                        <a:moveTo>
                          <a:pt x="739878" y="1479755"/>
                        </a:moveTo>
                        <a:cubicBezTo>
                          <a:pt x="726495" y="1890576"/>
                          <a:pt x="994255" y="2166588"/>
                          <a:pt x="1479756" y="2219633"/>
                        </a:cubicBezTo>
                        <a:cubicBezTo>
                          <a:pt x="1812370" y="2214238"/>
                          <a:pt x="2213490" y="1875853"/>
                          <a:pt x="2219634" y="1479755"/>
                        </a:cubicBezTo>
                        <a:cubicBezTo>
                          <a:pt x="2222744" y="1029061"/>
                          <a:pt x="1826793" y="775837"/>
                          <a:pt x="1479756" y="739877"/>
                        </a:cubicBezTo>
                        <a:cubicBezTo>
                          <a:pt x="1055751" y="767380"/>
                          <a:pt x="762078" y="1087628"/>
                          <a:pt x="739878" y="1479755"/>
                        </a:cubicBezTo>
                        <a:close/>
                      </a:path>
                      <a:path w="2959510" h="2959510" stroke="0" extrusionOk="0">
                        <a:moveTo>
                          <a:pt x="0" y="1479755"/>
                        </a:moveTo>
                        <a:cubicBezTo>
                          <a:pt x="-53571" y="629465"/>
                          <a:pt x="620288" y="15846"/>
                          <a:pt x="1479755" y="0"/>
                        </a:cubicBezTo>
                        <a:cubicBezTo>
                          <a:pt x="2471755" y="36790"/>
                          <a:pt x="2765792" y="668669"/>
                          <a:pt x="2959510" y="1479755"/>
                        </a:cubicBezTo>
                        <a:cubicBezTo>
                          <a:pt x="2896514" y="2358520"/>
                          <a:pt x="2263951" y="3142190"/>
                          <a:pt x="1479755" y="2959510"/>
                        </a:cubicBezTo>
                        <a:cubicBezTo>
                          <a:pt x="505222" y="2873455"/>
                          <a:pt x="177619" y="2381869"/>
                          <a:pt x="0" y="1479755"/>
                        </a:cubicBezTo>
                        <a:close/>
                        <a:moveTo>
                          <a:pt x="739878" y="1479755"/>
                        </a:moveTo>
                        <a:cubicBezTo>
                          <a:pt x="786724" y="1893935"/>
                          <a:pt x="1105106" y="2149718"/>
                          <a:pt x="1479756" y="2219633"/>
                        </a:cubicBezTo>
                        <a:cubicBezTo>
                          <a:pt x="1844532" y="2212918"/>
                          <a:pt x="2165020" y="1939797"/>
                          <a:pt x="2219634" y="1479755"/>
                        </a:cubicBezTo>
                        <a:cubicBezTo>
                          <a:pt x="2214758" y="1024631"/>
                          <a:pt x="1829912" y="821129"/>
                          <a:pt x="1479756" y="739877"/>
                        </a:cubicBezTo>
                        <a:cubicBezTo>
                          <a:pt x="1114975" y="764422"/>
                          <a:pt x="771771" y="1078800"/>
                          <a:pt x="739878" y="1479755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1B552F-E19D-4853-9407-94D19DF768BC}"/>
              </a:ext>
            </a:extLst>
          </p:cNvPr>
          <p:cNvSpPr txBox="1"/>
          <p:nvPr/>
        </p:nvSpPr>
        <p:spPr>
          <a:xfrm>
            <a:off x="6018277" y="1992943"/>
            <a:ext cx="48543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2000" dirty="0">
              <a:latin typeface="+mn-ea"/>
              <a:ea typeface="+mn-ea"/>
            </a:endParaRPr>
          </a:p>
          <a:p>
            <a:pPr algn="ctr"/>
            <a:r>
              <a:rPr lang="ko-KR" altLang="en-US" sz="4000" dirty="0">
                <a:latin typeface="+mn-ea"/>
                <a:ea typeface="+mn-ea"/>
              </a:rPr>
              <a:t>지켜야 하는</a:t>
            </a:r>
            <a:endParaRPr lang="en-US" altLang="ko-KR" sz="4000" dirty="0">
              <a:latin typeface="+mn-ea"/>
              <a:ea typeface="+mn-ea"/>
            </a:endParaRPr>
          </a:p>
          <a:p>
            <a:pPr algn="ctr"/>
            <a:r>
              <a:rPr lang="ko-KR" altLang="en-US" sz="4000" dirty="0">
                <a:latin typeface="+mn-ea"/>
                <a:ea typeface="+mn-ea"/>
              </a:rPr>
              <a:t>약속과 규칙은</a:t>
            </a:r>
            <a:endParaRPr lang="en-US" altLang="ko-KR" sz="4000" dirty="0">
              <a:latin typeface="+mn-ea"/>
              <a:ea typeface="+mn-ea"/>
            </a:endParaRPr>
          </a:p>
          <a:p>
            <a:pPr algn="ctr"/>
            <a:r>
              <a:rPr lang="ko-KR" altLang="en-US" sz="4000" dirty="0">
                <a:latin typeface="+mn-ea"/>
                <a:ea typeface="+mn-ea"/>
              </a:rPr>
              <a:t>우리 유치원에도</a:t>
            </a:r>
            <a:endParaRPr lang="en-US" altLang="ko-KR" sz="4000" dirty="0">
              <a:latin typeface="+mn-ea"/>
              <a:ea typeface="+mn-ea"/>
            </a:endParaRPr>
          </a:p>
          <a:p>
            <a:pPr algn="ctr"/>
            <a:r>
              <a:rPr lang="ko-KR" altLang="en-US" sz="4000" dirty="0">
                <a:latin typeface="+mn-ea"/>
                <a:ea typeface="+mn-ea"/>
              </a:rPr>
              <a:t>있다</a:t>
            </a:r>
            <a:r>
              <a:rPr lang="en-US" altLang="ko-KR" sz="4000" dirty="0">
                <a:latin typeface="+mn-ea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643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j-ea"/>
              <a:ea typeface="+mj-ea"/>
              <a:cs typeface="Malgun Gothic"/>
              <a:sym typeface="Malgun Gothic"/>
            </a:endParaRPr>
          </a:p>
        </p:txBody>
      </p:sp>
      <p:sp>
        <p:nvSpPr>
          <p:cNvPr id="614" name="Google Shape;614;p16"/>
          <p:cNvSpPr/>
          <p:nvPr/>
        </p:nvSpPr>
        <p:spPr>
          <a:xfrm>
            <a:off x="745231" y="364767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2103833"/>
                </a:lnTo>
                <a:lnTo>
                  <a:pt x="8968222" y="2103833"/>
                </a:lnTo>
                <a:lnTo>
                  <a:pt x="9077326" y="2103833"/>
                </a:lnTo>
                <a:cubicBezTo>
                  <a:pt x="9076676" y="2147284"/>
                  <a:pt x="9076028" y="2190736"/>
                  <a:pt x="9075378" y="2234186"/>
                </a:cubicBezTo>
                <a:cubicBezTo>
                  <a:pt x="9076028" y="2483629"/>
                  <a:pt x="9076676" y="2733071"/>
                  <a:pt x="9077326" y="2982514"/>
                </a:cubicBezTo>
                <a:lnTo>
                  <a:pt x="8734426" y="2982514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FBC9D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j-ea"/>
              <a:ea typeface="+mj-ea"/>
              <a:cs typeface="Malgun Gothic"/>
              <a:sym typeface="Malgun Gothic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28B1329A-4891-8C52-6E40-6FE9C6FB73A4}"/>
              </a:ext>
            </a:extLst>
          </p:cNvPr>
          <p:cNvSpPr/>
          <p:nvPr/>
        </p:nvSpPr>
        <p:spPr>
          <a:xfrm>
            <a:off x="1075015" y="2485161"/>
            <a:ext cx="10002647" cy="3684581"/>
          </a:xfrm>
          <a:prstGeom prst="roundRect">
            <a:avLst>
              <a:gd name="adj" fmla="val 8804"/>
            </a:avLst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566CBB5C-8C2F-2EEF-5FE7-F1D3F8D94B39}"/>
              </a:ext>
            </a:extLst>
          </p:cNvPr>
          <p:cNvGrpSpPr/>
          <p:nvPr/>
        </p:nvGrpSpPr>
        <p:grpSpPr>
          <a:xfrm>
            <a:off x="1267886" y="2670073"/>
            <a:ext cx="997543" cy="3190197"/>
            <a:chOff x="1236371" y="2484135"/>
            <a:chExt cx="997543" cy="3190197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40E399A7-4507-0035-52DB-D5415A37A008}"/>
                </a:ext>
              </a:extLst>
            </p:cNvPr>
            <p:cNvSpPr/>
            <p:nvPr/>
          </p:nvSpPr>
          <p:spPr>
            <a:xfrm>
              <a:off x="1346523" y="2540714"/>
              <a:ext cx="887391" cy="3133618"/>
            </a:xfrm>
            <a:prstGeom prst="roundRect">
              <a:avLst/>
            </a:prstGeom>
            <a:solidFill>
              <a:schemeClr val="bg1"/>
            </a:solidFill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j-ea"/>
                <a:ea typeface="+mj-ea"/>
              </a:endParaRPr>
            </a:p>
          </p:txBody>
        </p: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90511E28-7F54-838E-3853-678ACDB13013}"/>
                </a:ext>
              </a:extLst>
            </p:cNvPr>
            <p:cNvSpPr/>
            <p:nvPr/>
          </p:nvSpPr>
          <p:spPr>
            <a:xfrm>
              <a:off x="1236371" y="2484135"/>
              <a:ext cx="887391" cy="3074216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94204289-24AA-90EF-9A09-0654B64692F0}"/>
              </a:ext>
            </a:extLst>
          </p:cNvPr>
          <p:cNvGrpSpPr/>
          <p:nvPr/>
        </p:nvGrpSpPr>
        <p:grpSpPr>
          <a:xfrm>
            <a:off x="6423759" y="2670073"/>
            <a:ext cx="997543" cy="3190197"/>
            <a:chOff x="1236371" y="2484135"/>
            <a:chExt cx="997543" cy="3190197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814935B9-DDAB-A798-4AC6-35CBB21F70CF}"/>
                </a:ext>
              </a:extLst>
            </p:cNvPr>
            <p:cNvSpPr/>
            <p:nvPr/>
          </p:nvSpPr>
          <p:spPr>
            <a:xfrm>
              <a:off x="1346523" y="2540714"/>
              <a:ext cx="887391" cy="3133618"/>
            </a:xfrm>
            <a:prstGeom prst="roundRect">
              <a:avLst/>
            </a:prstGeom>
            <a:solidFill>
              <a:schemeClr val="bg1"/>
            </a:solidFill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j-ea"/>
                <a:ea typeface="+mj-ea"/>
              </a:endParaRP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237E923F-9A5E-F998-70D1-570D27C3551A}"/>
                </a:ext>
              </a:extLst>
            </p:cNvPr>
            <p:cNvSpPr/>
            <p:nvPr/>
          </p:nvSpPr>
          <p:spPr>
            <a:xfrm>
              <a:off x="1236371" y="2484135"/>
              <a:ext cx="887391" cy="3074216"/>
            </a:xfrm>
            <a:prstGeom prst="roundRect">
              <a:avLst/>
            </a:prstGeom>
            <a:solidFill>
              <a:srgbClr val="FAD790"/>
            </a:solidFill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8225C28D-4E3B-C17B-CF4F-AB8FFEEB5167}"/>
              </a:ext>
            </a:extLst>
          </p:cNvPr>
          <p:cNvGrpSpPr/>
          <p:nvPr/>
        </p:nvGrpSpPr>
        <p:grpSpPr>
          <a:xfrm>
            <a:off x="2196137" y="849393"/>
            <a:ext cx="7921638" cy="934552"/>
            <a:chOff x="1691640" y="1280160"/>
            <a:chExt cx="6781800" cy="184404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D59E0B59-C652-837C-8F90-A17397E5584D}"/>
                </a:ext>
              </a:extLst>
            </p:cNvPr>
            <p:cNvSpPr/>
            <p:nvPr/>
          </p:nvSpPr>
          <p:spPr>
            <a:xfrm>
              <a:off x="1844040" y="1493520"/>
              <a:ext cx="6629400" cy="16306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889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79EA3C9D-D5A5-BE10-9FCF-91F3910106AD}"/>
                </a:ext>
              </a:extLst>
            </p:cNvPr>
            <p:cNvSpPr/>
            <p:nvPr/>
          </p:nvSpPr>
          <p:spPr>
            <a:xfrm>
              <a:off x="1691640" y="1280160"/>
              <a:ext cx="6477000" cy="1630680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8A490E0-886A-4494-A963-40CA0382F81D}"/>
              </a:ext>
            </a:extLst>
          </p:cNvPr>
          <p:cNvSpPr txBox="1"/>
          <p:nvPr/>
        </p:nvSpPr>
        <p:spPr>
          <a:xfrm>
            <a:off x="1806449" y="855604"/>
            <a:ext cx="84787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>
                <a:latin typeface="+mj-ea"/>
                <a:ea typeface="+mj-ea"/>
              </a:rPr>
              <a:t>우리 유치원 규칙 책 만들기</a:t>
            </a:r>
            <a:endParaRPr lang="en-US" altLang="ko-KR" sz="4400" dirty="0">
              <a:latin typeface="+mj-ea"/>
              <a:ea typeface="+mj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D8E3B5-DC18-4D91-BB64-7BABAB3AC764}"/>
              </a:ext>
            </a:extLst>
          </p:cNvPr>
          <p:cNvSpPr txBox="1"/>
          <p:nvPr/>
        </p:nvSpPr>
        <p:spPr>
          <a:xfrm>
            <a:off x="2236746" y="3005316"/>
            <a:ext cx="40217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atin typeface="+mj-ea"/>
                <a:ea typeface="+mj-ea"/>
              </a:rPr>
              <a:t>우리 유치원에서</a:t>
            </a:r>
            <a:endParaRPr lang="en-US" altLang="ko-KR" sz="4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규칙이 필요한</a:t>
            </a:r>
            <a:endParaRPr lang="en-US" altLang="ko-KR" sz="4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solidFill>
                  <a:srgbClr val="0070C0"/>
                </a:solidFill>
                <a:latin typeface="+mj-ea"/>
                <a:ea typeface="+mj-ea"/>
              </a:rPr>
              <a:t>장소</a:t>
            </a:r>
            <a:r>
              <a:rPr lang="ko-KR" altLang="en-US" sz="4000" dirty="0">
                <a:latin typeface="+mj-ea"/>
                <a:ea typeface="+mj-ea"/>
              </a:rPr>
              <a:t>를 떠올려 봅시다</a:t>
            </a:r>
            <a:r>
              <a:rPr lang="en-US" altLang="ko-KR" sz="4000" dirty="0">
                <a:latin typeface="+mj-ea"/>
                <a:ea typeface="+mj-ea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A73652-3319-4AEF-B7DA-289001A133FC}"/>
              </a:ext>
            </a:extLst>
          </p:cNvPr>
          <p:cNvSpPr txBox="1"/>
          <p:nvPr/>
        </p:nvSpPr>
        <p:spPr>
          <a:xfrm>
            <a:off x="7221105" y="3005316"/>
            <a:ext cx="40217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atin typeface="+mj-ea"/>
                <a:ea typeface="+mj-ea"/>
              </a:rPr>
              <a:t>장소에 맞는</a:t>
            </a:r>
            <a:endParaRPr lang="en-US" altLang="ko-KR" sz="4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규칙을</a:t>
            </a:r>
            <a:endParaRPr lang="en-US" altLang="ko-KR" sz="4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행동카드에</a:t>
            </a:r>
            <a:endParaRPr lang="en-US" altLang="ko-KR" sz="4000" dirty="0">
              <a:latin typeface="+mj-ea"/>
              <a:ea typeface="+mj-ea"/>
            </a:endParaRPr>
          </a:p>
          <a:p>
            <a:pPr algn="ctr"/>
            <a:r>
              <a:rPr lang="ko-KR" altLang="en-US" sz="4000" dirty="0">
                <a:latin typeface="+mj-ea"/>
                <a:ea typeface="+mj-ea"/>
              </a:rPr>
              <a:t>그려봅시다</a:t>
            </a:r>
            <a:r>
              <a:rPr lang="en-US" altLang="ko-KR" sz="4000" dirty="0">
                <a:latin typeface="+mj-ea"/>
                <a:ea typeface="+mj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265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oogle Shape;612;p16"/>
          <p:cNvGrpSpPr/>
          <p:nvPr/>
        </p:nvGrpSpPr>
        <p:grpSpPr>
          <a:xfrm>
            <a:off x="547382" y="361950"/>
            <a:ext cx="11358867" cy="6134100"/>
            <a:chOff x="1485899" y="1033464"/>
            <a:chExt cx="9296403" cy="4733926"/>
          </a:xfrm>
        </p:grpSpPr>
        <p:sp>
          <p:nvSpPr>
            <p:cNvPr id="613" name="Google Shape;613;p16"/>
            <p:cNvSpPr/>
            <p:nvPr/>
          </p:nvSpPr>
          <p:spPr>
            <a:xfrm>
              <a:off x="1704976" y="1038229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3090860"/>
                  </a:lnTo>
                  <a:lnTo>
                    <a:pt x="8968222" y="3090860"/>
                  </a:lnTo>
                  <a:lnTo>
                    <a:pt x="9077326" y="3090860"/>
                  </a:lnTo>
                  <a:cubicBezTo>
                    <a:pt x="9076676" y="3134311"/>
                    <a:pt x="9076028" y="3177763"/>
                    <a:pt x="9075378" y="3221214"/>
                  </a:cubicBezTo>
                  <a:cubicBezTo>
                    <a:pt x="9076028" y="3470656"/>
                    <a:pt x="9076676" y="3720098"/>
                    <a:pt x="9077326" y="3969541"/>
                  </a:cubicBezTo>
                  <a:lnTo>
                    <a:pt x="8734426" y="3969541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rgbClr val="D9E5F8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+mj-ea"/>
                <a:ea typeface="+mj-ea"/>
                <a:cs typeface="Malgun Gothic"/>
                <a:sym typeface="Malgun Gothic"/>
              </a:endParaRPr>
            </a:p>
          </p:txBody>
        </p:sp>
        <p:sp>
          <p:nvSpPr>
            <p:cNvPr id="614" name="Google Shape;614;p16"/>
            <p:cNvSpPr/>
            <p:nvPr/>
          </p:nvSpPr>
          <p:spPr>
            <a:xfrm>
              <a:off x="1638300" y="1040609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2103833"/>
                  </a:lnTo>
                  <a:lnTo>
                    <a:pt x="8968222" y="2103833"/>
                  </a:lnTo>
                  <a:lnTo>
                    <a:pt x="9077326" y="2103833"/>
                  </a:lnTo>
                  <a:cubicBezTo>
                    <a:pt x="9076676" y="2147284"/>
                    <a:pt x="9076028" y="2190736"/>
                    <a:pt x="9075378" y="2234186"/>
                  </a:cubicBezTo>
                  <a:cubicBezTo>
                    <a:pt x="9076028" y="2483629"/>
                    <a:pt x="9076676" y="2733071"/>
                    <a:pt x="9077326" y="2982514"/>
                  </a:cubicBezTo>
                  <a:lnTo>
                    <a:pt x="8734426" y="2982514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rgbClr val="FBC9D8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+mj-ea"/>
                <a:ea typeface="+mj-ea"/>
                <a:cs typeface="Malgun Gothic"/>
                <a:sym typeface="Malgun Gothic"/>
              </a:endParaRPr>
            </a:p>
          </p:txBody>
        </p:sp>
        <p:sp>
          <p:nvSpPr>
            <p:cNvPr id="615" name="Google Shape;615;p16"/>
            <p:cNvSpPr/>
            <p:nvPr/>
          </p:nvSpPr>
          <p:spPr>
            <a:xfrm>
              <a:off x="1562099" y="1033464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1116806"/>
                  </a:lnTo>
                  <a:lnTo>
                    <a:pt x="8968222" y="1116806"/>
                  </a:lnTo>
                  <a:lnTo>
                    <a:pt x="9077326" y="1116806"/>
                  </a:lnTo>
                  <a:cubicBezTo>
                    <a:pt x="9076676" y="1160257"/>
                    <a:pt x="9076028" y="1203709"/>
                    <a:pt x="9075378" y="1247159"/>
                  </a:cubicBezTo>
                  <a:cubicBezTo>
                    <a:pt x="9076028" y="1496602"/>
                    <a:pt x="9076676" y="1746044"/>
                    <a:pt x="9077326" y="1995487"/>
                  </a:cubicBezTo>
                  <a:lnTo>
                    <a:pt x="8734426" y="1995487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rgbClr val="D8F2CF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sng" strike="noStrike" cap="none">
                <a:solidFill>
                  <a:schemeClr val="lt1"/>
                </a:solidFill>
                <a:latin typeface="+mj-ea"/>
                <a:ea typeface="+mj-ea"/>
                <a:cs typeface="Malgun Gothic"/>
                <a:sym typeface="Malgun Gothic"/>
              </a:endParaRPr>
            </a:p>
          </p:txBody>
        </p:sp>
        <p:sp>
          <p:nvSpPr>
            <p:cNvPr id="616" name="Google Shape;616;p16"/>
            <p:cNvSpPr/>
            <p:nvPr/>
          </p:nvSpPr>
          <p:spPr>
            <a:xfrm>
              <a:off x="1485899" y="1035844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142875"/>
                  </a:lnTo>
                  <a:lnTo>
                    <a:pt x="8968222" y="142875"/>
                  </a:lnTo>
                  <a:lnTo>
                    <a:pt x="9077326" y="142875"/>
                  </a:lnTo>
                  <a:cubicBezTo>
                    <a:pt x="9076676" y="186326"/>
                    <a:pt x="9076028" y="229778"/>
                    <a:pt x="9075378" y="273228"/>
                  </a:cubicBezTo>
                  <a:cubicBezTo>
                    <a:pt x="9076028" y="522671"/>
                    <a:pt x="9076676" y="772113"/>
                    <a:pt x="9077326" y="1021556"/>
                  </a:cubicBezTo>
                  <a:lnTo>
                    <a:pt x="8734426" y="1021556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+mj-ea"/>
                <a:ea typeface="+mj-ea"/>
                <a:cs typeface="Malgun Gothic"/>
                <a:sym typeface="Malgun Gothic"/>
              </a:endParaRPr>
            </a:p>
          </p:txBody>
        </p:sp>
      </p:grpSp>
      <p:sp>
        <p:nvSpPr>
          <p:cNvPr id="617" name="Google Shape;617;p16"/>
          <p:cNvSpPr/>
          <p:nvPr/>
        </p:nvSpPr>
        <p:spPr>
          <a:xfrm>
            <a:off x="547380" y="355776"/>
            <a:ext cx="10574360" cy="6054816"/>
          </a:xfrm>
          <a:prstGeom prst="rect">
            <a:avLst/>
          </a:prstGeom>
          <a:solidFill>
            <a:srgbClr val="FCF19C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j-ea"/>
              <a:ea typeface="+mj-ea"/>
              <a:cs typeface="Malgun Gothic"/>
              <a:sym typeface="Malgun 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1AC4B5-AF9B-4C59-AB9B-E5D9A534AE3D}"/>
              </a:ext>
            </a:extLst>
          </p:cNvPr>
          <p:cNvSpPr txBox="1"/>
          <p:nvPr/>
        </p:nvSpPr>
        <p:spPr>
          <a:xfrm>
            <a:off x="922833" y="1285495"/>
            <a:ext cx="9446665" cy="406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6000" dirty="0">
                <a:latin typeface="+mj-ea"/>
                <a:ea typeface="+mj-ea"/>
              </a:rPr>
              <a:t>우리 유치원 규칙 책을</a:t>
            </a:r>
            <a:endParaRPr lang="en-US" altLang="ko-KR" sz="60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6000" dirty="0">
                <a:latin typeface="+mj-ea"/>
                <a:ea typeface="+mj-ea"/>
              </a:rPr>
              <a:t>만들고 난 후</a:t>
            </a:r>
            <a:endParaRPr lang="en-US" altLang="ko-KR" sz="60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6000" dirty="0">
                <a:latin typeface="+mj-ea"/>
                <a:ea typeface="+mj-ea"/>
              </a:rPr>
              <a:t>느낀 점을 이야기해 봅시다</a:t>
            </a:r>
            <a:r>
              <a:rPr lang="en-US" altLang="ko-KR" sz="6000" dirty="0">
                <a:latin typeface="+mj-ea"/>
                <a:ea typeface="+mj-ea"/>
              </a:rPr>
              <a:t>.</a:t>
            </a:r>
            <a:endParaRPr lang="ko-KR" altLang="en-US" sz="4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62985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328</Words>
  <Application>Microsoft Office PowerPoint</Application>
  <PresentationFormat>와이드스크린</PresentationFormat>
  <Paragraphs>71</Paragraphs>
  <Slides>13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8" baseType="lpstr">
      <vt:lpstr>맑은 고딕</vt:lpstr>
      <vt:lpstr>Sandoll 격동고딕2 05 Bd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User</cp:lastModifiedBy>
  <cp:revision>14</cp:revision>
  <dcterms:created xsi:type="dcterms:W3CDTF">2024-05-07T04:08:27Z</dcterms:created>
  <dcterms:modified xsi:type="dcterms:W3CDTF">2024-11-16T12:24:46Z</dcterms:modified>
</cp:coreProperties>
</file>