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91" r:id="rId2"/>
    <p:sldId id="269" r:id="rId3"/>
    <p:sldId id="283" r:id="rId4"/>
    <p:sldId id="288" r:id="rId5"/>
    <p:sldId id="296" r:id="rId6"/>
    <p:sldId id="289" r:id="rId7"/>
    <p:sldId id="300" r:id="rId8"/>
    <p:sldId id="301" r:id="rId9"/>
    <p:sldId id="298" r:id="rId10"/>
    <p:sldId id="299" r:id="rId11"/>
    <p:sldId id="297" r:id="rId12"/>
    <p:sldId id="290" r:id="rId13"/>
  </p:sldIdLst>
  <p:sldSz cx="12192000" cy="6858000"/>
  <p:notesSz cx="6858000" cy="9144000"/>
  <p:embeddedFontLst>
    <p:embeddedFont>
      <p:font typeface="맑은 고딕" panose="020B0503020000020004" pitchFamily="50" charset="-127"/>
      <p:regular r:id="rId15"/>
      <p:bold r:id="rId16"/>
    </p:embeddedFont>
    <p:embeddedFont>
      <p:font typeface="맑은 고딕" panose="020B0503020000020004" pitchFamily="50" charset="-127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시안 2번" id="{BEFF40A5-18FB-465F-9B5C-B3A9B5AC2EE7}">
          <p14:sldIdLst>
            <p14:sldId id="291"/>
            <p14:sldId id="269"/>
            <p14:sldId id="283"/>
            <p14:sldId id="288"/>
            <p14:sldId id="296"/>
            <p14:sldId id="289"/>
            <p14:sldId id="300"/>
            <p14:sldId id="301"/>
            <p14:sldId id="298"/>
            <p14:sldId id="299"/>
            <p14:sldId id="297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3EE"/>
    <a:srgbClr val="F2A4CD"/>
    <a:srgbClr val="FFFFC5"/>
    <a:srgbClr val="FFFEE7"/>
    <a:srgbClr val="CCE1F4"/>
    <a:srgbClr val="FAD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6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942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368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7228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1035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0801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4180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7826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7135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6229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0947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9943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7EE"/>
        </a:solidFill>
        <a:effectLst/>
      </p:bgPr>
    </p:bg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" name="Google Shape;563;p13"/>
          <p:cNvGrpSpPr/>
          <p:nvPr/>
        </p:nvGrpSpPr>
        <p:grpSpPr>
          <a:xfrm>
            <a:off x="590295" y="361950"/>
            <a:ext cx="11358867" cy="6134100"/>
            <a:chOff x="1485899" y="1033464"/>
            <a:chExt cx="9296403" cy="4733926"/>
          </a:xfrm>
        </p:grpSpPr>
        <p:sp>
          <p:nvSpPr>
            <p:cNvPr id="564" name="Google Shape;564;p13"/>
            <p:cNvSpPr/>
            <p:nvPr/>
          </p:nvSpPr>
          <p:spPr>
            <a:xfrm>
              <a:off x="1704976" y="1038229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3090860"/>
                  </a:lnTo>
                  <a:lnTo>
                    <a:pt x="8968222" y="3090860"/>
                  </a:lnTo>
                  <a:lnTo>
                    <a:pt x="9077326" y="3090860"/>
                  </a:lnTo>
                  <a:cubicBezTo>
                    <a:pt x="9076676" y="3134311"/>
                    <a:pt x="9076028" y="3177763"/>
                    <a:pt x="9075378" y="3221214"/>
                  </a:cubicBezTo>
                  <a:cubicBezTo>
                    <a:pt x="9076028" y="3470656"/>
                    <a:pt x="9076676" y="3720098"/>
                    <a:pt x="9077326" y="3969541"/>
                  </a:cubicBezTo>
                  <a:lnTo>
                    <a:pt x="8734426" y="3969541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D9E5F8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565" name="Google Shape;565;p13"/>
            <p:cNvSpPr/>
            <p:nvPr/>
          </p:nvSpPr>
          <p:spPr>
            <a:xfrm>
              <a:off x="1638300" y="1040609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2103833"/>
                  </a:lnTo>
                  <a:lnTo>
                    <a:pt x="8968222" y="2103833"/>
                  </a:lnTo>
                  <a:lnTo>
                    <a:pt x="9077326" y="2103833"/>
                  </a:lnTo>
                  <a:cubicBezTo>
                    <a:pt x="9076676" y="2147284"/>
                    <a:pt x="9076028" y="2190736"/>
                    <a:pt x="9075378" y="2234186"/>
                  </a:cubicBezTo>
                  <a:cubicBezTo>
                    <a:pt x="9076028" y="2483629"/>
                    <a:pt x="9076676" y="2733071"/>
                    <a:pt x="9077326" y="2982514"/>
                  </a:cubicBezTo>
                  <a:lnTo>
                    <a:pt x="8734426" y="2982514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FBC9D8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566" name="Google Shape;566;p13"/>
            <p:cNvSpPr/>
            <p:nvPr/>
          </p:nvSpPr>
          <p:spPr>
            <a:xfrm>
              <a:off x="1562099" y="1033464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1116806"/>
                  </a:lnTo>
                  <a:lnTo>
                    <a:pt x="8968222" y="1116806"/>
                  </a:lnTo>
                  <a:lnTo>
                    <a:pt x="9077326" y="1116806"/>
                  </a:lnTo>
                  <a:cubicBezTo>
                    <a:pt x="9076676" y="1160257"/>
                    <a:pt x="9076028" y="1203709"/>
                    <a:pt x="9075378" y="1247159"/>
                  </a:cubicBezTo>
                  <a:cubicBezTo>
                    <a:pt x="9076028" y="1496602"/>
                    <a:pt x="9076676" y="1746044"/>
                    <a:pt x="9077326" y="1995487"/>
                  </a:cubicBezTo>
                  <a:lnTo>
                    <a:pt x="8734426" y="1995487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D8F2CF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sng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567" name="Google Shape;567;p13"/>
            <p:cNvSpPr/>
            <p:nvPr/>
          </p:nvSpPr>
          <p:spPr>
            <a:xfrm>
              <a:off x="1485899" y="1035844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142875"/>
                  </a:lnTo>
                  <a:lnTo>
                    <a:pt x="8968222" y="142875"/>
                  </a:lnTo>
                  <a:lnTo>
                    <a:pt x="9077326" y="142875"/>
                  </a:lnTo>
                  <a:cubicBezTo>
                    <a:pt x="9076676" y="186326"/>
                    <a:pt x="9076028" y="229778"/>
                    <a:pt x="9075378" y="273228"/>
                  </a:cubicBezTo>
                  <a:cubicBezTo>
                    <a:pt x="9076028" y="522671"/>
                    <a:pt x="9076676" y="772113"/>
                    <a:pt x="9077326" y="1021556"/>
                  </a:cubicBezTo>
                  <a:lnTo>
                    <a:pt x="8734426" y="1021556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cxnSp>
        <p:nvCxnSpPr>
          <p:cNvPr id="568" name="Google Shape;568;p13"/>
          <p:cNvCxnSpPr/>
          <p:nvPr/>
        </p:nvCxnSpPr>
        <p:spPr>
          <a:xfrm>
            <a:off x="815063" y="5762625"/>
            <a:ext cx="10201106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B79AFC-610F-7989-139C-548F99464865}"/>
              </a:ext>
            </a:extLst>
          </p:cNvPr>
          <p:cNvGrpSpPr/>
          <p:nvPr/>
        </p:nvGrpSpPr>
        <p:grpSpPr>
          <a:xfrm>
            <a:off x="935506" y="3257338"/>
            <a:ext cx="2464676" cy="2239919"/>
            <a:chOff x="897956" y="2993009"/>
            <a:chExt cx="3054057" cy="2775553"/>
          </a:xfrm>
        </p:grpSpPr>
        <p:pic>
          <p:nvPicPr>
            <p:cNvPr id="9" name="그림 8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BC9D94B2-03E0-0046-9B6F-DC97E2F3B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536244">
              <a:off x="1044012" y="4021581"/>
              <a:ext cx="1341133" cy="1108374"/>
            </a:xfrm>
            <a:prstGeom prst="rect">
              <a:avLst/>
            </a:prstGeom>
          </p:spPr>
        </p:pic>
        <p:pic>
          <p:nvPicPr>
            <p:cNvPr id="11" name="그림 10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DB6C5326-5DE4-0029-CE1F-919EF1B3C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7456885">
              <a:off x="2218917" y="4748265"/>
              <a:ext cx="1117249" cy="923346"/>
            </a:xfrm>
            <a:prstGeom prst="rect">
              <a:avLst/>
            </a:prstGeom>
          </p:spPr>
        </p:pic>
        <p:pic>
          <p:nvPicPr>
            <p:cNvPr id="12" name="그림 11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45F286F0-5178-3FBE-0F6F-96C4B8AD1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43852">
              <a:off x="897956" y="3346757"/>
              <a:ext cx="1341133" cy="1108374"/>
            </a:xfrm>
            <a:prstGeom prst="rect">
              <a:avLst/>
            </a:prstGeom>
          </p:spPr>
        </p:pic>
        <p:pic>
          <p:nvPicPr>
            <p:cNvPr id="7" name="그림 6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3FAFE128-6D31-1352-60B1-1AB14494E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0086" y="2993009"/>
              <a:ext cx="1867611" cy="1812192"/>
            </a:xfrm>
            <a:prstGeom prst="rect">
              <a:avLst/>
            </a:prstGeom>
          </p:spPr>
        </p:pic>
        <p:pic>
          <p:nvPicPr>
            <p:cNvPr id="10" name="그림 9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473CD523-F823-CD4E-0F68-7BB850E12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18467" y="4233745"/>
              <a:ext cx="1333546" cy="1293975"/>
            </a:xfrm>
            <a:prstGeom prst="rect">
              <a:avLst/>
            </a:prstGeom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3DA9840-718F-A07F-366C-5A98FA855525}"/>
              </a:ext>
            </a:extLst>
          </p:cNvPr>
          <p:cNvGrpSpPr/>
          <p:nvPr/>
        </p:nvGrpSpPr>
        <p:grpSpPr>
          <a:xfrm flipH="1">
            <a:off x="8635674" y="3292840"/>
            <a:ext cx="2464676" cy="2239919"/>
            <a:chOff x="897956" y="2993009"/>
            <a:chExt cx="3054057" cy="2775553"/>
          </a:xfrm>
        </p:grpSpPr>
        <p:pic>
          <p:nvPicPr>
            <p:cNvPr id="15" name="그림 14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C31ABBED-C4E8-C51C-B374-A09B6339C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536244">
              <a:off x="1044012" y="4021581"/>
              <a:ext cx="1341133" cy="1108374"/>
            </a:xfrm>
            <a:prstGeom prst="rect">
              <a:avLst/>
            </a:prstGeom>
          </p:spPr>
        </p:pic>
        <p:pic>
          <p:nvPicPr>
            <p:cNvPr id="16" name="그림 15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89D817B0-85FF-179A-D95C-920D79D5D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7456885">
              <a:off x="2218917" y="4748265"/>
              <a:ext cx="1117249" cy="923346"/>
            </a:xfrm>
            <a:prstGeom prst="rect">
              <a:avLst/>
            </a:prstGeom>
          </p:spPr>
        </p:pic>
        <p:pic>
          <p:nvPicPr>
            <p:cNvPr id="17" name="그림 16" descr="다채로움, 그래픽, 상징, 원이(가) 표시된 사진&#10;&#10;자동 생성된 설명">
              <a:extLst>
                <a:ext uri="{FF2B5EF4-FFF2-40B4-BE49-F238E27FC236}">
                  <a16:creationId xmlns:a16="http://schemas.microsoft.com/office/drawing/2014/main" id="{4BA235B1-D3E9-37A7-2E48-D02433054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43852">
              <a:off x="897956" y="3346757"/>
              <a:ext cx="1341133" cy="1108374"/>
            </a:xfrm>
            <a:prstGeom prst="rect">
              <a:avLst/>
            </a:prstGeom>
          </p:spPr>
        </p:pic>
        <p:pic>
          <p:nvPicPr>
            <p:cNvPr id="18" name="그림 17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55AC998C-B1E4-B9DD-31B5-DDA1F36B5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0086" y="2993009"/>
              <a:ext cx="1867611" cy="1812192"/>
            </a:xfrm>
            <a:prstGeom prst="rect">
              <a:avLst/>
            </a:prstGeom>
          </p:spPr>
        </p:pic>
        <p:pic>
          <p:nvPicPr>
            <p:cNvPr id="19" name="그림 18" descr="핑크, 그래픽, 클립아트, 하트이(가) 표시된 사진&#10;&#10;자동 생성된 설명">
              <a:extLst>
                <a:ext uri="{FF2B5EF4-FFF2-40B4-BE49-F238E27FC236}">
                  <a16:creationId xmlns:a16="http://schemas.microsoft.com/office/drawing/2014/main" id="{80F019CD-3326-DAAA-7837-E56FA4B8B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18467" y="4233745"/>
              <a:ext cx="1333546" cy="1293975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3465096" y="3105160"/>
            <a:ext cx="5609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8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개천절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BFDEECD2-8F59-4AC4-B76F-3C5F05BC6A1D}"/>
              </a:ext>
            </a:extLst>
          </p:cNvPr>
          <p:cNvGrpSpPr/>
          <p:nvPr/>
        </p:nvGrpSpPr>
        <p:grpSpPr>
          <a:xfrm>
            <a:off x="4557820" y="2221486"/>
            <a:ext cx="3070309" cy="746665"/>
            <a:chOff x="4592543" y="2469583"/>
            <a:chExt cx="3070309" cy="746665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740CFC52-8D00-B794-0200-671A4BD0B213}"/>
                </a:ext>
              </a:extLst>
            </p:cNvPr>
            <p:cNvSpPr/>
            <p:nvPr/>
          </p:nvSpPr>
          <p:spPr>
            <a:xfrm>
              <a:off x="4661539" y="2555974"/>
              <a:ext cx="3001313" cy="660274"/>
            </a:xfrm>
            <a:prstGeom prst="roundRect">
              <a:avLst>
                <a:gd name="adj" fmla="val 50000"/>
              </a:avLst>
            </a:prstGeom>
            <a:solidFill>
              <a:srgbClr val="FDE3EE"/>
            </a:solidFill>
            <a:ln w="889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AB69315E-1291-15E7-6F03-EE8BEB2AB264}"/>
                </a:ext>
              </a:extLst>
            </p:cNvPr>
            <p:cNvGrpSpPr/>
            <p:nvPr/>
          </p:nvGrpSpPr>
          <p:grpSpPr>
            <a:xfrm>
              <a:off x="4592543" y="2469583"/>
              <a:ext cx="2932318" cy="660274"/>
              <a:chOff x="4592543" y="2469583"/>
              <a:chExt cx="2932318" cy="660274"/>
            </a:xfrm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39F067DB-7106-340B-F6DC-14D174EF2F23}"/>
                  </a:ext>
                </a:extLst>
              </p:cNvPr>
              <p:cNvSpPr/>
              <p:nvPr/>
            </p:nvSpPr>
            <p:spPr>
              <a:xfrm>
                <a:off x="4592543" y="2469583"/>
                <a:ext cx="2932318" cy="660274"/>
              </a:xfrm>
              <a:prstGeom prst="roundRect">
                <a:avLst>
                  <a:gd name="adj" fmla="val 50000"/>
                </a:avLst>
              </a:prstGeom>
              <a:noFill/>
              <a:ln w="34925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09B4669-914E-9796-EAB8-B2D1C4ECE6D9}"/>
                  </a:ext>
                </a:extLst>
              </p:cNvPr>
              <p:cNvSpPr txBox="1"/>
              <p:nvPr/>
            </p:nvSpPr>
            <p:spPr>
              <a:xfrm>
                <a:off x="5349834" y="2469583"/>
                <a:ext cx="16247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3600" dirty="0">
                    <a:ln w="34925"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국경일</a:t>
                </a:r>
              </a:p>
            </p:txBody>
          </p:sp>
        </p:grpSp>
      </p:grpSp>
      <p:pic>
        <p:nvPicPr>
          <p:cNvPr id="32" name="그림 31">
            <a:extLst>
              <a:ext uri="{FF2B5EF4-FFF2-40B4-BE49-F238E27FC236}">
                <a16:creationId xmlns:a16="http://schemas.microsoft.com/office/drawing/2014/main" id="{61C2FF97-DC26-4040-8E40-4AF5016A02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2608" y="278264"/>
            <a:ext cx="9010669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7EE"/>
        </a:solidFill>
        <a:effectLst/>
      </p:bgPr>
    </p:bg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" name="Google Shape;573;p14"/>
          <p:cNvGrpSpPr/>
          <p:nvPr/>
        </p:nvGrpSpPr>
        <p:grpSpPr>
          <a:xfrm>
            <a:off x="547382" y="361950"/>
            <a:ext cx="11358867" cy="6134100"/>
            <a:chOff x="1485899" y="1033464"/>
            <a:chExt cx="9296403" cy="4733926"/>
          </a:xfrm>
        </p:grpSpPr>
        <p:sp>
          <p:nvSpPr>
            <p:cNvPr id="574" name="Google Shape;574;p14"/>
            <p:cNvSpPr/>
            <p:nvPr/>
          </p:nvSpPr>
          <p:spPr>
            <a:xfrm>
              <a:off x="1704976" y="1038229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3090860"/>
                  </a:lnTo>
                  <a:lnTo>
                    <a:pt x="8968222" y="3090860"/>
                  </a:lnTo>
                  <a:lnTo>
                    <a:pt x="9077326" y="3090860"/>
                  </a:lnTo>
                  <a:cubicBezTo>
                    <a:pt x="9076676" y="3134311"/>
                    <a:pt x="9076028" y="3177763"/>
                    <a:pt x="9075378" y="3221214"/>
                  </a:cubicBezTo>
                  <a:cubicBezTo>
                    <a:pt x="9076028" y="3470656"/>
                    <a:pt x="9076676" y="3720098"/>
                    <a:pt x="9077326" y="3969541"/>
                  </a:cubicBezTo>
                  <a:lnTo>
                    <a:pt x="8734426" y="3969541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D9E5F8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575" name="Google Shape;575;p14"/>
            <p:cNvSpPr/>
            <p:nvPr/>
          </p:nvSpPr>
          <p:spPr>
            <a:xfrm>
              <a:off x="1638300" y="1040609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2103833"/>
                  </a:lnTo>
                  <a:lnTo>
                    <a:pt x="8968222" y="2103833"/>
                  </a:lnTo>
                  <a:lnTo>
                    <a:pt x="9077326" y="2103833"/>
                  </a:lnTo>
                  <a:cubicBezTo>
                    <a:pt x="9076676" y="2147284"/>
                    <a:pt x="9076028" y="2190736"/>
                    <a:pt x="9075378" y="2234186"/>
                  </a:cubicBezTo>
                  <a:cubicBezTo>
                    <a:pt x="9076028" y="2483629"/>
                    <a:pt x="9076676" y="2733071"/>
                    <a:pt x="9077326" y="2982514"/>
                  </a:cubicBezTo>
                  <a:lnTo>
                    <a:pt x="8734426" y="2982514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FBC9D8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576" name="Google Shape;576;p14"/>
            <p:cNvSpPr/>
            <p:nvPr/>
          </p:nvSpPr>
          <p:spPr>
            <a:xfrm>
              <a:off x="1562099" y="1033464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1116806"/>
                  </a:lnTo>
                  <a:lnTo>
                    <a:pt x="8968222" y="1116806"/>
                  </a:lnTo>
                  <a:lnTo>
                    <a:pt x="9077326" y="1116806"/>
                  </a:lnTo>
                  <a:cubicBezTo>
                    <a:pt x="9076676" y="1160257"/>
                    <a:pt x="9076028" y="1203709"/>
                    <a:pt x="9075378" y="1247159"/>
                  </a:cubicBezTo>
                  <a:cubicBezTo>
                    <a:pt x="9076028" y="1496602"/>
                    <a:pt x="9076676" y="1746044"/>
                    <a:pt x="9077326" y="1995487"/>
                  </a:cubicBezTo>
                  <a:lnTo>
                    <a:pt x="8734426" y="1995487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rgbClr val="D8F2CF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sng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577" name="Google Shape;577;p14"/>
            <p:cNvSpPr/>
            <p:nvPr/>
          </p:nvSpPr>
          <p:spPr>
            <a:xfrm>
              <a:off x="1485899" y="1035844"/>
              <a:ext cx="9077326" cy="4726781"/>
            </a:xfrm>
            <a:custGeom>
              <a:avLst/>
              <a:gdLst/>
              <a:ahLst/>
              <a:cxnLst/>
              <a:rect l="l" t="t" r="r" b="b"/>
              <a:pathLst>
                <a:path w="9077326" h="4726781" extrusionOk="0">
                  <a:moveTo>
                    <a:pt x="0" y="0"/>
                  </a:moveTo>
                  <a:lnTo>
                    <a:pt x="8734426" y="0"/>
                  </a:lnTo>
                  <a:lnTo>
                    <a:pt x="8734426" y="142875"/>
                  </a:lnTo>
                  <a:lnTo>
                    <a:pt x="8968222" y="142875"/>
                  </a:lnTo>
                  <a:lnTo>
                    <a:pt x="9077326" y="142875"/>
                  </a:lnTo>
                  <a:cubicBezTo>
                    <a:pt x="9076676" y="186326"/>
                    <a:pt x="9076028" y="229778"/>
                    <a:pt x="9075378" y="273228"/>
                  </a:cubicBezTo>
                  <a:cubicBezTo>
                    <a:pt x="9076028" y="522671"/>
                    <a:pt x="9076676" y="772113"/>
                    <a:pt x="9077326" y="1021556"/>
                  </a:cubicBezTo>
                  <a:lnTo>
                    <a:pt x="8734426" y="1021556"/>
                  </a:lnTo>
                  <a:lnTo>
                    <a:pt x="8734426" y="4726781"/>
                  </a:lnTo>
                  <a:lnTo>
                    <a:pt x="0" y="4726781"/>
                  </a:ln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578" name="Google Shape;578;p14"/>
          <p:cNvSpPr/>
          <p:nvPr/>
        </p:nvSpPr>
        <p:spPr>
          <a:xfrm>
            <a:off x="559018" y="1752599"/>
            <a:ext cx="10670957" cy="4743451"/>
          </a:xfrm>
          <a:prstGeom prst="rect">
            <a:avLst/>
          </a:prstGeom>
          <a:solidFill>
            <a:srgbClr val="FEF9E6">
              <a:alpha val="60000"/>
            </a:srgbClr>
          </a:solidFill>
          <a:ln w="1270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579" name="Google Shape;579;p14"/>
          <p:cNvGrpSpPr/>
          <p:nvPr/>
        </p:nvGrpSpPr>
        <p:grpSpPr>
          <a:xfrm>
            <a:off x="895349" y="2209800"/>
            <a:ext cx="3390583" cy="3752850"/>
            <a:chOff x="1047750" y="1971675"/>
            <a:chExt cx="3114676" cy="3752850"/>
          </a:xfrm>
        </p:grpSpPr>
        <p:sp>
          <p:nvSpPr>
            <p:cNvPr id="580" name="Google Shape;580;p14"/>
            <p:cNvSpPr/>
            <p:nvPr/>
          </p:nvSpPr>
          <p:spPr>
            <a:xfrm>
              <a:off x="1047750" y="1971675"/>
              <a:ext cx="3114676" cy="3752850"/>
            </a:xfrm>
            <a:prstGeom prst="rect">
              <a:avLst/>
            </a:prstGeom>
            <a:solidFill>
              <a:schemeClr val="lt1"/>
            </a:solidFill>
            <a:ln w="3810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581" name="Google Shape;581;p14"/>
            <p:cNvSpPr/>
            <p:nvPr/>
          </p:nvSpPr>
          <p:spPr>
            <a:xfrm>
              <a:off x="1200150" y="2124074"/>
              <a:ext cx="2841790" cy="3094703"/>
            </a:xfrm>
            <a:prstGeom prst="rect">
              <a:avLst/>
            </a:prstGeom>
            <a:solidFill>
              <a:schemeClr val="lt1"/>
            </a:solidFill>
            <a:ln w="3810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pic>
        <p:nvPicPr>
          <p:cNvPr id="2" name="그림 1" descr="핑크, 그래픽, 클립아트, 하트이(가) 표시된 사진&#10;&#10;자동 생성된 설명">
            <a:extLst>
              <a:ext uri="{FF2B5EF4-FFF2-40B4-BE49-F238E27FC236}">
                <a16:creationId xmlns:a16="http://schemas.microsoft.com/office/drawing/2014/main" id="{A592EAA6-39B8-D8C1-3CA6-8EBC0EEC8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570" y="1964254"/>
            <a:ext cx="660905" cy="641294"/>
          </a:xfrm>
          <a:prstGeom prst="rect">
            <a:avLst/>
          </a:prstGeom>
        </p:spPr>
      </p:pic>
      <p:sp>
        <p:nvSpPr>
          <p:cNvPr id="3" name="Google Shape;617;p16">
            <a:extLst>
              <a:ext uri="{FF2B5EF4-FFF2-40B4-BE49-F238E27FC236}">
                <a16:creationId xmlns:a16="http://schemas.microsoft.com/office/drawing/2014/main" id="{F4279157-B04B-2B7C-CEA1-B0F8F2BF612C}"/>
              </a:ext>
            </a:extLst>
          </p:cNvPr>
          <p:cNvSpPr/>
          <p:nvPr/>
        </p:nvSpPr>
        <p:spPr>
          <a:xfrm>
            <a:off x="4424151" y="2209800"/>
            <a:ext cx="6632686" cy="727384"/>
          </a:xfrm>
          <a:prstGeom prst="rect">
            <a:avLst/>
          </a:prstGeom>
          <a:solidFill>
            <a:srgbClr val="FCF19C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" name="Google Shape;617;p16">
            <a:extLst>
              <a:ext uri="{FF2B5EF4-FFF2-40B4-BE49-F238E27FC236}">
                <a16:creationId xmlns:a16="http://schemas.microsoft.com/office/drawing/2014/main" id="{B12BF5AA-00EB-CF53-99A0-F8D7ED0592C5}"/>
              </a:ext>
            </a:extLst>
          </p:cNvPr>
          <p:cNvSpPr/>
          <p:nvPr/>
        </p:nvSpPr>
        <p:spPr>
          <a:xfrm>
            <a:off x="4387392" y="3611185"/>
            <a:ext cx="6669445" cy="727384"/>
          </a:xfrm>
          <a:prstGeom prst="rect">
            <a:avLst/>
          </a:prstGeom>
          <a:solidFill>
            <a:srgbClr val="FCF19C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" name="Google Shape;617;p16">
            <a:extLst>
              <a:ext uri="{FF2B5EF4-FFF2-40B4-BE49-F238E27FC236}">
                <a16:creationId xmlns:a16="http://schemas.microsoft.com/office/drawing/2014/main" id="{4BC3745E-F596-364F-F35F-7851A09FABF5}"/>
              </a:ext>
            </a:extLst>
          </p:cNvPr>
          <p:cNvSpPr/>
          <p:nvPr/>
        </p:nvSpPr>
        <p:spPr>
          <a:xfrm>
            <a:off x="4380131" y="4943743"/>
            <a:ext cx="6676707" cy="727384"/>
          </a:xfrm>
          <a:prstGeom prst="rect">
            <a:avLst/>
          </a:prstGeom>
          <a:solidFill>
            <a:srgbClr val="FCF19C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1EED48-D8E2-24A7-C853-8229E69B71F2}"/>
              </a:ext>
            </a:extLst>
          </p:cNvPr>
          <p:cNvSpPr txBox="1"/>
          <p:nvPr/>
        </p:nvSpPr>
        <p:spPr>
          <a:xfrm>
            <a:off x="1344301" y="508847"/>
            <a:ext cx="94973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개천절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2DE80A-9E98-68FF-ACAE-ACA3ADD19FEB}"/>
              </a:ext>
            </a:extLst>
          </p:cNvPr>
          <p:cNvSpPr txBox="1"/>
          <p:nvPr/>
        </p:nvSpPr>
        <p:spPr>
          <a:xfrm>
            <a:off x="4451832" y="3730552"/>
            <a:ext cx="6157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우리나라가 처음 만들어진 날입니다</a:t>
            </a:r>
            <a:r>
              <a:rPr lang="en-US" altLang="ko-KR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ko-KR" altLang="en-US" sz="28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0A55B1-96F0-F0E9-62E9-F562A89E5DE5}"/>
              </a:ext>
            </a:extLst>
          </p:cNvPr>
          <p:cNvSpPr txBox="1"/>
          <p:nvPr/>
        </p:nvSpPr>
        <p:spPr>
          <a:xfrm>
            <a:off x="4424151" y="5022336"/>
            <a:ext cx="6718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우리나라 나이는 약 </a:t>
            </a:r>
            <a:r>
              <a:rPr lang="en-US" altLang="ko-KR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4,300</a:t>
            </a:r>
            <a:r>
              <a:rPr lang="ko-KR" altLang="en-US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살이 넘었어요</a:t>
            </a:r>
            <a:r>
              <a:rPr lang="en-US" altLang="ko-KR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ko-KR" altLang="en-US" sz="28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66BA3C-4161-44A4-8151-4E08C4DCC546}"/>
              </a:ext>
            </a:extLst>
          </p:cNvPr>
          <p:cNvSpPr txBox="1"/>
          <p:nvPr/>
        </p:nvSpPr>
        <p:spPr>
          <a:xfrm>
            <a:off x="4523583" y="2335371"/>
            <a:ext cx="6718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10</a:t>
            </a:r>
            <a:r>
              <a:rPr lang="ko-KR" altLang="en-US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월 </a:t>
            </a:r>
            <a:r>
              <a:rPr lang="en-US" altLang="ko-KR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3</a:t>
            </a:r>
            <a:r>
              <a:rPr lang="ko-KR" altLang="en-US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일은 </a:t>
            </a:r>
            <a:r>
              <a:rPr lang="en-US" altLang="ko-KR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‘</a:t>
            </a:r>
            <a:r>
              <a:rPr lang="ko-KR" altLang="en-US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개천절</a:t>
            </a:r>
            <a:r>
              <a:rPr lang="en-US" altLang="ko-KR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’</a:t>
            </a:r>
            <a:r>
              <a:rPr lang="ko-KR" altLang="en-US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 입니다</a:t>
            </a:r>
            <a:r>
              <a:rPr lang="en-US" altLang="ko-KR" sz="28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ko-KR" altLang="en-US" sz="28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10B3BB5-CC82-4123-8B0A-1CC1A4A6D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161" y="2931922"/>
            <a:ext cx="2928955" cy="2203646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6DA16149-8B56-45D7-8C98-CD213168064C}"/>
              </a:ext>
            </a:extLst>
          </p:cNvPr>
          <p:cNvSpPr/>
          <p:nvPr/>
        </p:nvSpPr>
        <p:spPr>
          <a:xfrm>
            <a:off x="3103419" y="3029528"/>
            <a:ext cx="461818" cy="498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F5121D-CB53-4E56-A29A-0ECEB47C1A12}"/>
              </a:ext>
            </a:extLst>
          </p:cNvPr>
          <p:cNvSpPr txBox="1"/>
          <p:nvPr/>
        </p:nvSpPr>
        <p:spPr>
          <a:xfrm>
            <a:off x="1171274" y="2407780"/>
            <a:ext cx="1193236" cy="64633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ea typeface="+mj-ea"/>
              </a:rPr>
              <a:t>10</a:t>
            </a:r>
            <a:r>
              <a:rPr lang="ko-KR" alt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ea typeface="+mj-ea"/>
              </a:rPr>
              <a:t>월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3EE"/>
        </a:solid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14" name="Google Shape;614;p16"/>
          <p:cNvSpPr/>
          <p:nvPr/>
        </p:nvSpPr>
        <p:spPr>
          <a:xfrm>
            <a:off x="745231" y="364767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2103833"/>
                </a:lnTo>
                <a:lnTo>
                  <a:pt x="8968222" y="2103833"/>
                </a:lnTo>
                <a:lnTo>
                  <a:pt x="9077326" y="2103833"/>
                </a:lnTo>
                <a:cubicBezTo>
                  <a:pt x="9076676" y="2147284"/>
                  <a:pt x="9076028" y="2190736"/>
                  <a:pt x="9075378" y="2234186"/>
                </a:cubicBezTo>
                <a:cubicBezTo>
                  <a:pt x="9076028" y="2483629"/>
                  <a:pt x="9076676" y="2733071"/>
                  <a:pt x="9077326" y="2982514"/>
                </a:cubicBezTo>
                <a:lnTo>
                  <a:pt x="8734426" y="2982514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FBC9D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15" name="Google Shape;615;p16"/>
          <p:cNvSpPr/>
          <p:nvPr/>
        </p:nvSpPr>
        <p:spPr>
          <a:xfrm>
            <a:off x="652124" y="355509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1116806"/>
                </a:lnTo>
                <a:lnTo>
                  <a:pt x="8968222" y="1116806"/>
                </a:lnTo>
                <a:lnTo>
                  <a:pt x="9077326" y="1116806"/>
                </a:lnTo>
                <a:cubicBezTo>
                  <a:pt x="9076676" y="1160257"/>
                  <a:pt x="9076028" y="1203709"/>
                  <a:pt x="9075378" y="1247159"/>
                </a:cubicBezTo>
                <a:cubicBezTo>
                  <a:pt x="9076028" y="1496602"/>
                  <a:pt x="9076676" y="1746044"/>
                  <a:pt x="9077326" y="1995487"/>
                </a:cubicBezTo>
                <a:lnTo>
                  <a:pt x="8734426" y="1995487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8F2CF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sng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97C67C8-81D0-611B-A650-92A901C493DA}"/>
              </a:ext>
            </a:extLst>
          </p:cNvPr>
          <p:cNvGrpSpPr/>
          <p:nvPr/>
        </p:nvGrpSpPr>
        <p:grpSpPr>
          <a:xfrm>
            <a:off x="2643739" y="2624397"/>
            <a:ext cx="3160095" cy="3378869"/>
            <a:chOff x="4191004" y="129540"/>
            <a:chExt cx="4572000" cy="6027420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8EEBA335-882D-A77A-DE77-E60C700D4E81}"/>
                </a:ext>
              </a:extLst>
            </p:cNvPr>
            <p:cNvSpPr/>
            <p:nvPr/>
          </p:nvSpPr>
          <p:spPr>
            <a:xfrm>
              <a:off x="4450084" y="350520"/>
              <a:ext cx="4312920" cy="5775960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9C786897-EA8D-70C8-5B70-6A3E3B05B6BD}"/>
                </a:ext>
              </a:extLst>
            </p:cNvPr>
            <p:cNvSpPr/>
            <p:nvPr/>
          </p:nvSpPr>
          <p:spPr>
            <a:xfrm>
              <a:off x="4191004" y="129540"/>
              <a:ext cx="4312920" cy="577596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E045A06B-2179-5A80-7A2A-32B85BE79557}"/>
                </a:ext>
              </a:extLst>
            </p:cNvPr>
            <p:cNvCxnSpPr/>
            <p:nvPr/>
          </p:nvCxnSpPr>
          <p:spPr>
            <a:xfrm>
              <a:off x="5394962" y="6156960"/>
              <a:ext cx="3307082" cy="0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5595BB1F-5E2E-FF84-F0C4-09E0AD122A9A}"/>
              </a:ext>
            </a:extLst>
          </p:cNvPr>
          <p:cNvGrpSpPr/>
          <p:nvPr/>
        </p:nvGrpSpPr>
        <p:grpSpPr>
          <a:xfrm>
            <a:off x="5922923" y="2629738"/>
            <a:ext cx="3160095" cy="3378869"/>
            <a:chOff x="4191004" y="129540"/>
            <a:chExt cx="4572000" cy="6027420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B4E21704-1D07-91F4-63FF-3EA1BB4DA9CD}"/>
                </a:ext>
              </a:extLst>
            </p:cNvPr>
            <p:cNvSpPr/>
            <p:nvPr/>
          </p:nvSpPr>
          <p:spPr>
            <a:xfrm>
              <a:off x="4450084" y="350520"/>
              <a:ext cx="4312920" cy="5775960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6AEBCCA5-3E78-9F70-5ABC-4C449BA91C5F}"/>
                </a:ext>
              </a:extLst>
            </p:cNvPr>
            <p:cNvSpPr/>
            <p:nvPr/>
          </p:nvSpPr>
          <p:spPr>
            <a:xfrm>
              <a:off x="4191004" y="129540"/>
              <a:ext cx="4312920" cy="577596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670D008-6F52-0AFA-ECEE-C07FD0A6D459}"/>
                </a:ext>
              </a:extLst>
            </p:cNvPr>
            <p:cNvCxnSpPr/>
            <p:nvPr/>
          </p:nvCxnSpPr>
          <p:spPr>
            <a:xfrm>
              <a:off x="5394962" y="6156960"/>
              <a:ext cx="3307082" cy="0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31A59934-95CE-4F28-B1A7-3163C2F681D5}"/>
              </a:ext>
            </a:extLst>
          </p:cNvPr>
          <p:cNvGrpSpPr/>
          <p:nvPr/>
        </p:nvGrpSpPr>
        <p:grpSpPr>
          <a:xfrm>
            <a:off x="3684695" y="2037975"/>
            <a:ext cx="811984" cy="653504"/>
            <a:chOff x="2590800" y="2209800"/>
            <a:chExt cx="2468880" cy="2042160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7AE5FB78-BF87-0D35-DC6F-C194CA227226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AD790"/>
            </a:solidFill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AC252CF3-8B94-03C4-6AEA-509999383A21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93CC1D2D-38D0-76AA-CD3A-10225ED65D71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AD790"/>
            </a:solidFill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6F0ABF0D-2015-798C-B510-5A23D92ECCBB}"/>
              </a:ext>
            </a:extLst>
          </p:cNvPr>
          <p:cNvGrpSpPr/>
          <p:nvPr/>
        </p:nvGrpSpPr>
        <p:grpSpPr>
          <a:xfrm>
            <a:off x="7050417" y="2070506"/>
            <a:ext cx="811984" cy="653504"/>
            <a:chOff x="2590800" y="2209800"/>
            <a:chExt cx="2468880" cy="2042160"/>
          </a:xfrm>
        </p:grpSpPr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4F043BE1-0B30-9009-2159-506C571944B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F58308E0-41DA-AA94-FD60-11CCA4D02177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7" name="사각형: 둥근 모서리 36">
              <a:extLst>
                <a:ext uri="{FF2B5EF4-FFF2-40B4-BE49-F238E27FC236}">
                  <a16:creationId xmlns:a16="http://schemas.microsoft.com/office/drawing/2014/main" id="{E669F5FF-D285-1C9A-4ED8-0D894A55A14E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508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630BD811-8F53-EBBE-0B97-413CD94AA091}"/>
              </a:ext>
            </a:extLst>
          </p:cNvPr>
          <p:cNvGrpSpPr/>
          <p:nvPr/>
        </p:nvGrpSpPr>
        <p:grpSpPr>
          <a:xfrm>
            <a:off x="2196137" y="849393"/>
            <a:ext cx="7921638" cy="934552"/>
            <a:chOff x="1691640" y="1280160"/>
            <a:chExt cx="6781800" cy="1844040"/>
          </a:xfrm>
        </p:grpSpPr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479B9163-5056-3922-BDAA-AC93F2277CBD}"/>
                </a:ext>
              </a:extLst>
            </p:cNvPr>
            <p:cNvSpPr/>
            <p:nvPr/>
          </p:nvSpPr>
          <p:spPr>
            <a:xfrm>
              <a:off x="1844040" y="1493520"/>
              <a:ext cx="6629400" cy="1630680"/>
            </a:xfrm>
            <a:prstGeom prst="roundRect">
              <a:avLst>
                <a:gd name="adj" fmla="val 50000"/>
              </a:avLst>
            </a:prstGeom>
            <a:solidFill>
              <a:srgbClr val="FFFFC5"/>
            </a:solidFill>
            <a:ln w="889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47B7E933-B966-8422-04E6-93EB3C5A1FC6}"/>
                </a:ext>
              </a:extLst>
            </p:cNvPr>
            <p:cNvSpPr/>
            <p:nvPr/>
          </p:nvSpPr>
          <p:spPr>
            <a:xfrm>
              <a:off x="1691640" y="1280160"/>
              <a:ext cx="6477000" cy="1630680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B5FEA8C-3BC8-4B15-ACA3-EBCF5269FAF0}"/>
              </a:ext>
            </a:extLst>
          </p:cNvPr>
          <p:cNvSpPr txBox="1"/>
          <p:nvPr/>
        </p:nvSpPr>
        <p:spPr>
          <a:xfrm>
            <a:off x="3339567" y="802387"/>
            <a:ext cx="55128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개천절의</a:t>
            </a:r>
            <a:r>
              <a:rPr lang="ko-KR" altLang="en-US" sz="6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약속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CEC48F60-4875-498A-84CD-59E84DF5D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562" y="2902750"/>
            <a:ext cx="2619375" cy="1743075"/>
          </a:xfrm>
          <a:prstGeom prst="rect">
            <a:avLst/>
          </a:prstGeom>
          <a:ln w="28575">
            <a:solidFill>
              <a:schemeClr val="bg2">
                <a:lumMod val="25000"/>
                <a:lumOff val="75000"/>
              </a:schemeClr>
            </a:solidFill>
          </a:ln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CA8CE82C-9E29-42CB-B9D2-A5510E23EA47}"/>
              </a:ext>
            </a:extLst>
          </p:cNvPr>
          <p:cNvSpPr txBox="1"/>
          <p:nvPr/>
        </p:nvSpPr>
        <p:spPr>
          <a:xfrm>
            <a:off x="2643739" y="5177083"/>
            <a:ext cx="3064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태극기를 달아요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984F115-1552-4B03-A479-EBA6AA55F283}"/>
              </a:ext>
            </a:extLst>
          </p:cNvPr>
          <p:cNvSpPr txBox="1"/>
          <p:nvPr/>
        </p:nvSpPr>
        <p:spPr>
          <a:xfrm>
            <a:off x="5880855" y="2857482"/>
            <a:ext cx="30645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나라를 사랑하는</a:t>
            </a:r>
            <a:endParaRPr lang="en-US" altLang="ko-KR" sz="28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8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마음을 가져요</a:t>
            </a:r>
            <a:r>
              <a:rPr lang="en-US" altLang="ko-KR" sz="28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28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9C165D9D-C51D-4433-928E-2E7873003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3790" y="3838979"/>
            <a:ext cx="240982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877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3EE"/>
        </a:solid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2135240" y="1319041"/>
            <a:ext cx="7921520" cy="4491984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2424850" y="579013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8613551" y="579013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C3EC671-D6BE-9E21-E46E-E0B87BF5C236}"/>
              </a:ext>
            </a:extLst>
          </p:cNvPr>
          <p:cNvSpPr txBox="1"/>
          <p:nvPr/>
        </p:nvSpPr>
        <p:spPr>
          <a:xfrm>
            <a:off x="3912846" y="1411703"/>
            <a:ext cx="56791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맞춰보아요</a:t>
            </a:r>
            <a:r>
              <a:rPr lang="en-US" altLang="ko-KR" sz="4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endParaRPr lang="ko-KR" altLang="en-US" sz="44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원형: 비어 있음 22">
            <a:extLst>
              <a:ext uri="{FF2B5EF4-FFF2-40B4-BE49-F238E27FC236}">
                <a16:creationId xmlns:a16="http://schemas.microsoft.com/office/drawing/2014/main" id="{F7AC25B4-669A-4ED6-58C7-F77C71F79476}"/>
              </a:ext>
            </a:extLst>
          </p:cNvPr>
          <p:cNvSpPr/>
          <p:nvPr/>
        </p:nvSpPr>
        <p:spPr>
          <a:xfrm>
            <a:off x="2519415" y="2548430"/>
            <a:ext cx="1931692" cy="1931692"/>
          </a:xfrm>
          <a:prstGeom prst="donu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959510"/>
                      <a:gd name="connsiteY0" fmla="*/ 1479755 h 2959510"/>
                      <a:gd name="connsiteX1" fmla="*/ 1479755 w 2959510"/>
                      <a:gd name="connsiteY1" fmla="*/ 0 h 2959510"/>
                      <a:gd name="connsiteX2" fmla="*/ 2959510 w 2959510"/>
                      <a:gd name="connsiteY2" fmla="*/ 1479755 h 2959510"/>
                      <a:gd name="connsiteX3" fmla="*/ 1479755 w 2959510"/>
                      <a:gd name="connsiteY3" fmla="*/ 2959510 h 2959510"/>
                      <a:gd name="connsiteX4" fmla="*/ 0 w 2959510"/>
                      <a:gd name="connsiteY4" fmla="*/ 1479755 h 2959510"/>
                      <a:gd name="connsiteX5" fmla="*/ 739878 w 2959510"/>
                      <a:gd name="connsiteY5" fmla="*/ 1479755 h 2959510"/>
                      <a:gd name="connsiteX6" fmla="*/ 1479756 w 2959510"/>
                      <a:gd name="connsiteY6" fmla="*/ 2219633 h 2959510"/>
                      <a:gd name="connsiteX7" fmla="*/ 2219634 w 2959510"/>
                      <a:gd name="connsiteY7" fmla="*/ 1479755 h 2959510"/>
                      <a:gd name="connsiteX8" fmla="*/ 1479756 w 2959510"/>
                      <a:gd name="connsiteY8" fmla="*/ 739877 h 2959510"/>
                      <a:gd name="connsiteX9" fmla="*/ 739878 w 2959510"/>
                      <a:gd name="connsiteY9" fmla="*/ 1479755 h 2959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959510" h="2959510" fill="none" extrusionOk="0">
                        <a:moveTo>
                          <a:pt x="0" y="1479755"/>
                        </a:moveTo>
                        <a:cubicBezTo>
                          <a:pt x="-102069" y="646000"/>
                          <a:pt x="770251" y="88113"/>
                          <a:pt x="1479755" y="0"/>
                        </a:cubicBezTo>
                        <a:cubicBezTo>
                          <a:pt x="2370215" y="108986"/>
                          <a:pt x="2975068" y="823644"/>
                          <a:pt x="2959510" y="1479755"/>
                        </a:cubicBezTo>
                        <a:cubicBezTo>
                          <a:pt x="3001079" y="2361032"/>
                          <a:pt x="2358967" y="3035414"/>
                          <a:pt x="1479755" y="2959510"/>
                        </a:cubicBezTo>
                        <a:cubicBezTo>
                          <a:pt x="740547" y="2891184"/>
                          <a:pt x="17517" y="2214607"/>
                          <a:pt x="0" y="1479755"/>
                        </a:cubicBezTo>
                        <a:close/>
                        <a:moveTo>
                          <a:pt x="739878" y="1479755"/>
                        </a:moveTo>
                        <a:cubicBezTo>
                          <a:pt x="726495" y="1890576"/>
                          <a:pt x="994255" y="2166588"/>
                          <a:pt x="1479756" y="2219633"/>
                        </a:cubicBezTo>
                        <a:cubicBezTo>
                          <a:pt x="1812370" y="2214238"/>
                          <a:pt x="2213490" y="1875853"/>
                          <a:pt x="2219634" y="1479755"/>
                        </a:cubicBezTo>
                        <a:cubicBezTo>
                          <a:pt x="2222744" y="1029061"/>
                          <a:pt x="1826793" y="775837"/>
                          <a:pt x="1479756" y="739877"/>
                        </a:cubicBezTo>
                        <a:cubicBezTo>
                          <a:pt x="1055751" y="767380"/>
                          <a:pt x="762078" y="1087628"/>
                          <a:pt x="739878" y="1479755"/>
                        </a:cubicBezTo>
                        <a:close/>
                      </a:path>
                      <a:path w="2959510" h="2959510" stroke="0" extrusionOk="0">
                        <a:moveTo>
                          <a:pt x="0" y="1479755"/>
                        </a:moveTo>
                        <a:cubicBezTo>
                          <a:pt x="-53571" y="629465"/>
                          <a:pt x="620288" y="15846"/>
                          <a:pt x="1479755" y="0"/>
                        </a:cubicBezTo>
                        <a:cubicBezTo>
                          <a:pt x="2471755" y="36790"/>
                          <a:pt x="2765792" y="668669"/>
                          <a:pt x="2959510" y="1479755"/>
                        </a:cubicBezTo>
                        <a:cubicBezTo>
                          <a:pt x="2896514" y="2358520"/>
                          <a:pt x="2263951" y="3142190"/>
                          <a:pt x="1479755" y="2959510"/>
                        </a:cubicBezTo>
                        <a:cubicBezTo>
                          <a:pt x="505222" y="2873455"/>
                          <a:pt x="177619" y="2381869"/>
                          <a:pt x="0" y="1479755"/>
                        </a:cubicBezTo>
                        <a:close/>
                        <a:moveTo>
                          <a:pt x="739878" y="1479755"/>
                        </a:moveTo>
                        <a:cubicBezTo>
                          <a:pt x="786724" y="1893935"/>
                          <a:pt x="1105106" y="2149718"/>
                          <a:pt x="1479756" y="2219633"/>
                        </a:cubicBezTo>
                        <a:cubicBezTo>
                          <a:pt x="1844532" y="2212918"/>
                          <a:pt x="2165020" y="1939797"/>
                          <a:pt x="2219634" y="1479755"/>
                        </a:cubicBezTo>
                        <a:cubicBezTo>
                          <a:pt x="2214758" y="1024631"/>
                          <a:pt x="1829912" y="821129"/>
                          <a:pt x="1479756" y="739877"/>
                        </a:cubicBezTo>
                        <a:cubicBezTo>
                          <a:pt x="1114975" y="764422"/>
                          <a:pt x="771771" y="1078800"/>
                          <a:pt x="739878" y="147975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십자형 23">
            <a:extLst>
              <a:ext uri="{FF2B5EF4-FFF2-40B4-BE49-F238E27FC236}">
                <a16:creationId xmlns:a16="http://schemas.microsoft.com/office/drawing/2014/main" id="{2FD2197F-7C81-80EA-DE4D-DEC4DCEE328F}"/>
              </a:ext>
            </a:extLst>
          </p:cNvPr>
          <p:cNvSpPr/>
          <p:nvPr/>
        </p:nvSpPr>
        <p:spPr>
          <a:xfrm rot="2616444">
            <a:off x="4405935" y="3156505"/>
            <a:ext cx="2002495" cy="2016123"/>
          </a:xfrm>
          <a:prstGeom prst="plus">
            <a:avLst>
              <a:gd name="adj" fmla="val 3955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828DB30-FCEC-DFB7-D7FE-E2039ABE29DB}"/>
              </a:ext>
            </a:extLst>
          </p:cNvPr>
          <p:cNvSpPr txBox="1"/>
          <p:nvPr/>
        </p:nvSpPr>
        <p:spPr>
          <a:xfrm>
            <a:off x="6096000" y="2201512"/>
            <a:ext cx="182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400" dirty="0" err="1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퀴</a:t>
            </a:r>
            <a:endParaRPr lang="ko-KR" altLang="en-US" sz="144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9EEFA3-CC0D-C725-70EC-71F10D21AC99}"/>
              </a:ext>
            </a:extLst>
          </p:cNvPr>
          <p:cNvSpPr txBox="1"/>
          <p:nvPr/>
        </p:nvSpPr>
        <p:spPr>
          <a:xfrm>
            <a:off x="7830881" y="2748515"/>
            <a:ext cx="182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400" dirty="0" err="1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즈</a:t>
            </a:r>
            <a:endParaRPr lang="ko-KR" altLang="en-US" sz="144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5517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3EE"/>
        </a:solid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2135240" y="1319041"/>
            <a:ext cx="7921520" cy="4491984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2424850" y="579013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8613551" y="579013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828DB30-FCEC-DFB7-D7FE-E2039ABE29DB}"/>
              </a:ext>
            </a:extLst>
          </p:cNvPr>
          <p:cNvSpPr txBox="1"/>
          <p:nvPr/>
        </p:nvSpPr>
        <p:spPr>
          <a:xfrm>
            <a:off x="2287156" y="1854443"/>
            <a:ext cx="73868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개천절은</a:t>
            </a:r>
            <a:endParaRPr lang="en-US" altLang="ko-KR" sz="66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우리나라의</a:t>
            </a:r>
            <a:endParaRPr lang="en-US" altLang="ko-KR" sz="66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국경일이다</a:t>
            </a:r>
          </a:p>
        </p:txBody>
      </p:sp>
    </p:spTree>
    <p:extLst>
      <p:ext uri="{BB962C8B-B14F-4D97-AF65-F5344CB8AC3E}">
        <p14:creationId xmlns:p14="http://schemas.microsoft.com/office/powerpoint/2010/main" val="2550192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3EE"/>
        </a:solid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2135240" y="1289384"/>
            <a:ext cx="7921520" cy="4491984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Google Shape;617;p16">
            <a:extLst>
              <a:ext uri="{FF2B5EF4-FFF2-40B4-BE49-F238E27FC236}">
                <a16:creationId xmlns:a16="http://schemas.microsoft.com/office/drawing/2014/main" id="{FC0F571B-4097-0020-1979-983BBEF54C16}"/>
              </a:ext>
            </a:extLst>
          </p:cNvPr>
          <p:cNvSpPr/>
          <p:nvPr/>
        </p:nvSpPr>
        <p:spPr>
          <a:xfrm>
            <a:off x="2135240" y="1319041"/>
            <a:ext cx="3960760" cy="4337875"/>
          </a:xfrm>
          <a:prstGeom prst="rect">
            <a:avLst/>
          </a:prstGeom>
          <a:solidFill>
            <a:srgbClr val="FFFFC5">
              <a:alpha val="33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8613551" y="579013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2424850" y="579013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3" name="Google Shape;632;p17">
            <a:extLst>
              <a:ext uri="{FF2B5EF4-FFF2-40B4-BE49-F238E27FC236}">
                <a16:creationId xmlns:a16="http://schemas.microsoft.com/office/drawing/2014/main" id="{A671EECB-0A93-CEB9-8E9E-A2D3E8C1D3BE}"/>
              </a:ext>
            </a:extLst>
          </p:cNvPr>
          <p:cNvCxnSpPr>
            <a:cxnSpLocks/>
          </p:cNvCxnSpPr>
          <p:nvPr/>
        </p:nvCxnSpPr>
        <p:spPr>
          <a:xfrm flipV="1">
            <a:off x="6096000" y="1376425"/>
            <a:ext cx="0" cy="4159136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5" name="원형: 비어 있음 14">
            <a:extLst>
              <a:ext uri="{FF2B5EF4-FFF2-40B4-BE49-F238E27FC236}">
                <a16:creationId xmlns:a16="http://schemas.microsoft.com/office/drawing/2014/main" id="{58BB441B-5B0B-36A1-0E61-4A9A36FEF6C7}"/>
              </a:ext>
            </a:extLst>
          </p:cNvPr>
          <p:cNvSpPr/>
          <p:nvPr/>
        </p:nvSpPr>
        <p:spPr>
          <a:xfrm>
            <a:off x="2691066" y="2054904"/>
            <a:ext cx="2959510" cy="2959510"/>
          </a:xfrm>
          <a:prstGeom prst="donu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959510"/>
                      <a:gd name="connsiteY0" fmla="*/ 1479755 h 2959510"/>
                      <a:gd name="connsiteX1" fmla="*/ 1479755 w 2959510"/>
                      <a:gd name="connsiteY1" fmla="*/ 0 h 2959510"/>
                      <a:gd name="connsiteX2" fmla="*/ 2959510 w 2959510"/>
                      <a:gd name="connsiteY2" fmla="*/ 1479755 h 2959510"/>
                      <a:gd name="connsiteX3" fmla="*/ 1479755 w 2959510"/>
                      <a:gd name="connsiteY3" fmla="*/ 2959510 h 2959510"/>
                      <a:gd name="connsiteX4" fmla="*/ 0 w 2959510"/>
                      <a:gd name="connsiteY4" fmla="*/ 1479755 h 2959510"/>
                      <a:gd name="connsiteX5" fmla="*/ 739878 w 2959510"/>
                      <a:gd name="connsiteY5" fmla="*/ 1479755 h 2959510"/>
                      <a:gd name="connsiteX6" fmla="*/ 1479756 w 2959510"/>
                      <a:gd name="connsiteY6" fmla="*/ 2219633 h 2959510"/>
                      <a:gd name="connsiteX7" fmla="*/ 2219634 w 2959510"/>
                      <a:gd name="connsiteY7" fmla="*/ 1479755 h 2959510"/>
                      <a:gd name="connsiteX8" fmla="*/ 1479756 w 2959510"/>
                      <a:gd name="connsiteY8" fmla="*/ 739877 h 2959510"/>
                      <a:gd name="connsiteX9" fmla="*/ 739878 w 2959510"/>
                      <a:gd name="connsiteY9" fmla="*/ 1479755 h 2959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959510" h="2959510" fill="none" extrusionOk="0">
                        <a:moveTo>
                          <a:pt x="0" y="1479755"/>
                        </a:moveTo>
                        <a:cubicBezTo>
                          <a:pt x="-102069" y="646000"/>
                          <a:pt x="770251" y="88113"/>
                          <a:pt x="1479755" y="0"/>
                        </a:cubicBezTo>
                        <a:cubicBezTo>
                          <a:pt x="2370215" y="108986"/>
                          <a:pt x="2975068" y="823644"/>
                          <a:pt x="2959510" y="1479755"/>
                        </a:cubicBezTo>
                        <a:cubicBezTo>
                          <a:pt x="3001079" y="2361032"/>
                          <a:pt x="2358967" y="3035414"/>
                          <a:pt x="1479755" y="2959510"/>
                        </a:cubicBezTo>
                        <a:cubicBezTo>
                          <a:pt x="740547" y="2891184"/>
                          <a:pt x="17517" y="2214607"/>
                          <a:pt x="0" y="1479755"/>
                        </a:cubicBezTo>
                        <a:close/>
                        <a:moveTo>
                          <a:pt x="739878" y="1479755"/>
                        </a:moveTo>
                        <a:cubicBezTo>
                          <a:pt x="726495" y="1890576"/>
                          <a:pt x="994255" y="2166588"/>
                          <a:pt x="1479756" y="2219633"/>
                        </a:cubicBezTo>
                        <a:cubicBezTo>
                          <a:pt x="1812370" y="2214238"/>
                          <a:pt x="2213490" y="1875853"/>
                          <a:pt x="2219634" y="1479755"/>
                        </a:cubicBezTo>
                        <a:cubicBezTo>
                          <a:pt x="2222744" y="1029061"/>
                          <a:pt x="1826793" y="775837"/>
                          <a:pt x="1479756" y="739877"/>
                        </a:cubicBezTo>
                        <a:cubicBezTo>
                          <a:pt x="1055751" y="767380"/>
                          <a:pt x="762078" y="1087628"/>
                          <a:pt x="739878" y="1479755"/>
                        </a:cubicBezTo>
                        <a:close/>
                      </a:path>
                      <a:path w="2959510" h="2959510" stroke="0" extrusionOk="0">
                        <a:moveTo>
                          <a:pt x="0" y="1479755"/>
                        </a:moveTo>
                        <a:cubicBezTo>
                          <a:pt x="-53571" y="629465"/>
                          <a:pt x="620288" y="15846"/>
                          <a:pt x="1479755" y="0"/>
                        </a:cubicBezTo>
                        <a:cubicBezTo>
                          <a:pt x="2471755" y="36790"/>
                          <a:pt x="2765792" y="668669"/>
                          <a:pt x="2959510" y="1479755"/>
                        </a:cubicBezTo>
                        <a:cubicBezTo>
                          <a:pt x="2896514" y="2358520"/>
                          <a:pt x="2263951" y="3142190"/>
                          <a:pt x="1479755" y="2959510"/>
                        </a:cubicBezTo>
                        <a:cubicBezTo>
                          <a:pt x="505222" y="2873455"/>
                          <a:pt x="177619" y="2381869"/>
                          <a:pt x="0" y="1479755"/>
                        </a:cubicBezTo>
                        <a:close/>
                        <a:moveTo>
                          <a:pt x="739878" y="1479755"/>
                        </a:moveTo>
                        <a:cubicBezTo>
                          <a:pt x="786724" y="1893935"/>
                          <a:pt x="1105106" y="2149718"/>
                          <a:pt x="1479756" y="2219633"/>
                        </a:cubicBezTo>
                        <a:cubicBezTo>
                          <a:pt x="1844532" y="2212918"/>
                          <a:pt x="2165020" y="1939797"/>
                          <a:pt x="2219634" y="1479755"/>
                        </a:cubicBezTo>
                        <a:cubicBezTo>
                          <a:pt x="2214758" y="1024631"/>
                          <a:pt x="1829912" y="821129"/>
                          <a:pt x="1479756" y="739877"/>
                        </a:cubicBezTo>
                        <a:cubicBezTo>
                          <a:pt x="1114975" y="764422"/>
                          <a:pt x="771771" y="1078800"/>
                          <a:pt x="739878" y="147975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628A74-DD88-4D87-9855-048EF1C49D50}"/>
              </a:ext>
            </a:extLst>
          </p:cNvPr>
          <p:cNvSpPr txBox="1"/>
          <p:nvPr/>
        </p:nvSpPr>
        <p:spPr>
          <a:xfrm>
            <a:off x="6149415" y="2054904"/>
            <a:ext cx="3809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개천절은</a:t>
            </a:r>
            <a:endParaRPr lang="en-US" altLang="ko-KR" sz="40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우리나라의 소중한</a:t>
            </a:r>
            <a:endParaRPr lang="en-US" altLang="ko-KR" sz="40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국경일이랍니다</a:t>
            </a:r>
            <a:r>
              <a:rPr lang="en-US" altLang="ko-KR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7865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2135240" y="1319041"/>
            <a:ext cx="7921520" cy="4491984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2424850" y="579013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8613551" y="579013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828DB30-FCEC-DFB7-D7FE-E2039ABE29DB}"/>
              </a:ext>
            </a:extLst>
          </p:cNvPr>
          <p:cNvSpPr txBox="1"/>
          <p:nvPr/>
        </p:nvSpPr>
        <p:spPr>
          <a:xfrm>
            <a:off x="2402597" y="2563312"/>
            <a:ext cx="73868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개천절은</a:t>
            </a:r>
            <a:endParaRPr lang="en-US" altLang="ko-KR" sz="66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일이다</a:t>
            </a:r>
            <a:r>
              <a:rPr lang="en-US" altLang="ko-KR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66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0280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2135240" y="1289384"/>
            <a:ext cx="7921520" cy="4491984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Google Shape;617;p16">
            <a:extLst>
              <a:ext uri="{FF2B5EF4-FFF2-40B4-BE49-F238E27FC236}">
                <a16:creationId xmlns:a16="http://schemas.microsoft.com/office/drawing/2014/main" id="{FC0F571B-4097-0020-1979-983BBEF54C16}"/>
              </a:ext>
            </a:extLst>
          </p:cNvPr>
          <p:cNvSpPr/>
          <p:nvPr/>
        </p:nvSpPr>
        <p:spPr>
          <a:xfrm>
            <a:off x="2135240" y="1319041"/>
            <a:ext cx="3960760" cy="4337875"/>
          </a:xfrm>
          <a:prstGeom prst="rect">
            <a:avLst/>
          </a:prstGeom>
          <a:solidFill>
            <a:srgbClr val="FFFFC5">
              <a:alpha val="33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8613551" y="579013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2424850" y="579013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3" name="Google Shape;632;p17">
            <a:extLst>
              <a:ext uri="{FF2B5EF4-FFF2-40B4-BE49-F238E27FC236}">
                <a16:creationId xmlns:a16="http://schemas.microsoft.com/office/drawing/2014/main" id="{A671EECB-0A93-CEB9-8E9E-A2D3E8C1D3BE}"/>
              </a:ext>
            </a:extLst>
          </p:cNvPr>
          <p:cNvCxnSpPr>
            <a:cxnSpLocks/>
          </p:cNvCxnSpPr>
          <p:nvPr/>
        </p:nvCxnSpPr>
        <p:spPr>
          <a:xfrm flipV="1">
            <a:off x="6096000" y="1376425"/>
            <a:ext cx="0" cy="4159136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4" name="십자형 13">
            <a:extLst>
              <a:ext uri="{FF2B5EF4-FFF2-40B4-BE49-F238E27FC236}">
                <a16:creationId xmlns:a16="http://schemas.microsoft.com/office/drawing/2014/main" id="{EBEBBC80-E842-77E2-E62A-AF69E1200FF5}"/>
              </a:ext>
            </a:extLst>
          </p:cNvPr>
          <p:cNvSpPr/>
          <p:nvPr/>
        </p:nvSpPr>
        <p:spPr>
          <a:xfrm rot="2616444">
            <a:off x="2627309" y="2021214"/>
            <a:ext cx="2879257" cy="2898852"/>
          </a:xfrm>
          <a:prstGeom prst="plus">
            <a:avLst>
              <a:gd name="adj" fmla="val 3955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8001FA-E1F1-4478-8A03-CED934A96592}"/>
              </a:ext>
            </a:extLst>
          </p:cNvPr>
          <p:cNvSpPr txBox="1"/>
          <p:nvPr/>
        </p:nvSpPr>
        <p:spPr>
          <a:xfrm>
            <a:off x="6149898" y="2518482"/>
            <a:ext cx="3809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개천절은</a:t>
            </a:r>
            <a:endParaRPr lang="en-US" altLang="ko-KR" sz="40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4000" b="1" u="sng" dirty="0">
                <a:ln w="34925">
                  <a:noFill/>
                </a:ln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4000" b="1" u="sng" dirty="0">
                <a:ln w="34925">
                  <a:noFill/>
                </a:ln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4000" b="1" u="sng" dirty="0">
                <a:ln w="34925">
                  <a:noFill/>
                </a:ln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4000" b="1" u="sng" dirty="0">
                <a:ln w="34925">
                  <a:noFill/>
                </a:ln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endParaRPr lang="en-US" altLang="ko-KR" sz="4000" b="1" u="sng" dirty="0">
              <a:ln w="34925">
                <a:noFill/>
              </a:ln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입니다</a:t>
            </a:r>
            <a:r>
              <a:rPr lang="en-US" altLang="ko-KR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0287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2135240" y="1319041"/>
            <a:ext cx="7921520" cy="4491984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2424850" y="579013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8613551" y="579013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828DB30-FCEC-DFB7-D7FE-E2039ABE29DB}"/>
              </a:ext>
            </a:extLst>
          </p:cNvPr>
          <p:cNvSpPr txBox="1"/>
          <p:nvPr/>
        </p:nvSpPr>
        <p:spPr>
          <a:xfrm>
            <a:off x="2287156" y="1854443"/>
            <a:ext cx="73868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개천절에는</a:t>
            </a:r>
            <a:endParaRPr lang="en-US" altLang="ko-KR" sz="66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태극기를</a:t>
            </a:r>
            <a:endParaRPr lang="en-US" altLang="ko-KR" sz="66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달아야 한다</a:t>
            </a:r>
            <a:r>
              <a:rPr lang="en-US" altLang="ko-KR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66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8511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2135240" y="1289384"/>
            <a:ext cx="7921520" cy="4491984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Google Shape;617;p16">
            <a:extLst>
              <a:ext uri="{FF2B5EF4-FFF2-40B4-BE49-F238E27FC236}">
                <a16:creationId xmlns:a16="http://schemas.microsoft.com/office/drawing/2014/main" id="{FC0F571B-4097-0020-1979-983BBEF54C16}"/>
              </a:ext>
            </a:extLst>
          </p:cNvPr>
          <p:cNvSpPr/>
          <p:nvPr/>
        </p:nvSpPr>
        <p:spPr>
          <a:xfrm>
            <a:off x="2135240" y="1319041"/>
            <a:ext cx="3960760" cy="4337875"/>
          </a:xfrm>
          <a:prstGeom prst="rect">
            <a:avLst/>
          </a:prstGeom>
          <a:solidFill>
            <a:srgbClr val="FFFFC5">
              <a:alpha val="33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8613551" y="579013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2424850" y="579013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3" name="Google Shape;632;p17">
            <a:extLst>
              <a:ext uri="{FF2B5EF4-FFF2-40B4-BE49-F238E27FC236}">
                <a16:creationId xmlns:a16="http://schemas.microsoft.com/office/drawing/2014/main" id="{A671EECB-0A93-CEB9-8E9E-A2D3E8C1D3BE}"/>
              </a:ext>
            </a:extLst>
          </p:cNvPr>
          <p:cNvCxnSpPr>
            <a:cxnSpLocks/>
          </p:cNvCxnSpPr>
          <p:nvPr/>
        </p:nvCxnSpPr>
        <p:spPr>
          <a:xfrm flipV="1">
            <a:off x="6096000" y="1376425"/>
            <a:ext cx="0" cy="4159136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5" name="원형: 비어 있음 14">
            <a:extLst>
              <a:ext uri="{FF2B5EF4-FFF2-40B4-BE49-F238E27FC236}">
                <a16:creationId xmlns:a16="http://schemas.microsoft.com/office/drawing/2014/main" id="{58BB441B-5B0B-36A1-0E61-4A9A36FEF6C7}"/>
              </a:ext>
            </a:extLst>
          </p:cNvPr>
          <p:cNvSpPr/>
          <p:nvPr/>
        </p:nvSpPr>
        <p:spPr>
          <a:xfrm>
            <a:off x="2691066" y="2054904"/>
            <a:ext cx="2959510" cy="2959510"/>
          </a:xfrm>
          <a:prstGeom prst="donu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959510"/>
                      <a:gd name="connsiteY0" fmla="*/ 1479755 h 2959510"/>
                      <a:gd name="connsiteX1" fmla="*/ 1479755 w 2959510"/>
                      <a:gd name="connsiteY1" fmla="*/ 0 h 2959510"/>
                      <a:gd name="connsiteX2" fmla="*/ 2959510 w 2959510"/>
                      <a:gd name="connsiteY2" fmla="*/ 1479755 h 2959510"/>
                      <a:gd name="connsiteX3" fmla="*/ 1479755 w 2959510"/>
                      <a:gd name="connsiteY3" fmla="*/ 2959510 h 2959510"/>
                      <a:gd name="connsiteX4" fmla="*/ 0 w 2959510"/>
                      <a:gd name="connsiteY4" fmla="*/ 1479755 h 2959510"/>
                      <a:gd name="connsiteX5" fmla="*/ 739878 w 2959510"/>
                      <a:gd name="connsiteY5" fmla="*/ 1479755 h 2959510"/>
                      <a:gd name="connsiteX6" fmla="*/ 1479756 w 2959510"/>
                      <a:gd name="connsiteY6" fmla="*/ 2219633 h 2959510"/>
                      <a:gd name="connsiteX7" fmla="*/ 2219634 w 2959510"/>
                      <a:gd name="connsiteY7" fmla="*/ 1479755 h 2959510"/>
                      <a:gd name="connsiteX8" fmla="*/ 1479756 w 2959510"/>
                      <a:gd name="connsiteY8" fmla="*/ 739877 h 2959510"/>
                      <a:gd name="connsiteX9" fmla="*/ 739878 w 2959510"/>
                      <a:gd name="connsiteY9" fmla="*/ 1479755 h 2959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959510" h="2959510" fill="none" extrusionOk="0">
                        <a:moveTo>
                          <a:pt x="0" y="1479755"/>
                        </a:moveTo>
                        <a:cubicBezTo>
                          <a:pt x="-102069" y="646000"/>
                          <a:pt x="770251" y="88113"/>
                          <a:pt x="1479755" y="0"/>
                        </a:cubicBezTo>
                        <a:cubicBezTo>
                          <a:pt x="2370215" y="108986"/>
                          <a:pt x="2975068" y="823644"/>
                          <a:pt x="2959510" y="1479755"/>
                        </a:cubicBezTo>
                        <a:cubicBezTo>
                          <a:pt x="3001079" y="2361032"/>
                          <a:pt x="2358967" y="3035414"/>
                          <a:pt x="1479755" y="2959510"/>
                        </a:cubicBezTo>
                        <a:cubicBezTo>
                          <a:pt x="740547" y="2891184"/>
                          <a:pt x="17517" y="2214607"/>
                          <a:pt x="0" y="1479755"/>
                        </a:cubicBezTo>
                        <a:close/>
                        <a:moveTo>
                          <a:pt x="739878" y="1479755"/>
                        </a:moveTo>
                        <a:cubicBezTo>
                          <a:pt x="726495" y="1890576"/>
                          <a:pt x="994255" y="2166588"/>
                          <a:pt x="1479756" y="2219633"/>
                        </a:cubicBezTo>
                        <a:cubicBezTo>
                          <a:pt x="1812370" y="2214238"/>
                          <a:pt x="2213490" y="1875853"/>
                          <a:pt x="2219634" y="1479755"/>
                        </a:cubicBezTo>
                        <a:cubicBezTo>
                          <a:pt x="2222744" y="1029061"/>
                          <a:pt x="1826793" y="775837"/>
                          <a:pt x="1479756" y="739877"/>
                        </a:cubicBezTo>
                        <a:cubicBezTo>
                          <a:pt x="1055751" y="767380"/>
                          <a:pt x="762078" y="1087628"/>
                          <a:pt x="739878" y="1479755"/>
                        </a:cubicBezTo>
                        <a:close/>
                      </a:path>
                      <a:path w="2959510" h="2959510" stroke="0" extrusionOk="0">
                        <a:moveTo>
                          <a:pt x="0" y="1479755"/>
                        </a:moveTo>
                        <a:cubicBezTo>
                          <a:pt x="-53571" y="629465"/>
                          <a:pt x="620288" y="15846"/>
                          <a:pt x="1479755" y="0"/>
                        </a:cubicBezTo>
                        <a:cubicBezTo>
                          <a:pt x="2471755" y="36790"/>
                          <a:pt x="2765792" y="668669"/>
                          <a:pt x="2959510" y="1479755"/>
                        </a:cubicBezTo>
                        <a:cubicBezTo>
                          <a:pt x="2896514" y="2358520"/>
                          <a:pt x="2263951" y="3142190"/>
                          <a:pt x="1479755" y="2959510"/>
                        </a:cubicBezTo>
                        <a:cubicBezTo>
                          <a:pt x="505222" y="2873455"/>
                          <a:pt x="177619" y="2381869"/>
                          <a:pt x="0" y="1479755"/>
                        </a:cubicBezTo>
                        <a:close/>
                        <a:moveTo>
                          <a:pt x="739878" y="1479755"/>
                        </a:moveTo>
                        <a:cubicBezTo>
                          <a:pt x="786724" y="1893935"/>
                          <a:pt x="1105106" y="2149718"/>
                          <a:pt x="1479756" y="2219633"/>
                        </a:cubicBezTo>
                        <a:cubicBezTo>
                          <a:pt x="1844532" y="2212918"/>
                          <a:pt x="2165020" y="1939797"/>
                          <a:pt x="2219634" y="1479755"/>
                        </a:cubicBezTo>
                        <a:cubicBezTo>
                          <a:pt x="2214758" y="1024631"/>
                          <a:pt x="1829912" y="821129"/>
                          <a:pt x="1479756" y="739877"/>
                        </a:cubicBezTo>
                        <a:cubicBezTo>
                          <a:pt x="1114975" y="764422"/>
                          <a:pt x="771771" y="1078800"/>
                          <a:pt x="739878" y="147975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628A74-DD88-4D87-9855-048EF1C49D50}"/>
              </a:ext>
            </a:extLst>
          </p:cNvPr>
          <p:cNvSpPr txBox="1"/>
          <p:nvPr/>
        </p:nvSpPr>
        <p:spPr>
          <a:xfrm>
            <a:off x="6149415" y="2054904"/>
            <a:ext cx="38094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개천절은</a:t>
            </a:r>
            <a:endParaRPr lang="en-US" altLang="ko-KR" sz="40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태극기를 달아</a:t>
            </a:r>
            <a:endParaRPr lang="en-US" altLang="ko-KR" sz="40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기쁜 마음을</a:t>
            </a:r>
            <a:endParaRPr lang="en-US" altLang="ko-KR" sz="40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나누는 날입니다</a:t>
            </a:r>
            <a:r>
              <a:rPr lang="en-US" altLang="ko-KR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2003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3EE"/>
        </a:solid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2135240" y="1319041"/>
            <a:ext cx="7921520" cy="4491984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2424850" y="579013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8613551" y="579013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828DB30-FCEC-DFB7-D7FE-E2039ABE29DB}"/>
              </a:ext>
            </a:extLst>
          </p:cNvPr>
          <p:cNvSpPr txBox="1"/>
          <p:nvPr/>
        </p:nvSpPr>
        <p:spPr>
          <a:xfrm>
            <a:off x="2287156" y="1854443"/>
            <a:ext cx="73868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환웅과 웅녀는</a:t>
            </a:r>
            <a:endParaRPr lang="en-US" altLang="ko-KR" sz="66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결혼하여</a:t>
            </a:r>
            <a:endParaRPr lang="en-US" altLang="ko-KR" sz="66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예쁜 딸을 낳았다</a:t>
            </a:r>
            <a:r>
              <a:rPr lang="en-US" altLang="ko-KR" sz="66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66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946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3EE"/>
        </a:solid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"/>
          <p:cNvSpPr/>
          <p:nvPr/>
        </p:nvSpPr>
        <p:spPr>
          <a:xfrm>
            <a:off x="826700" y="361683"/>
            <a:ext cx="11091186" cy="6124842"/>
          </a:xfrm>
          <a:custGeom>
            <a:avLst/>
            <a:gdLst/>
            <a:ahLst/>
            <a:cxnLst/>
            <a:rect l="l" t="t" r="r" b="b"/>
            <a:pathLst>
              <a:path w="9077326" h="4726781" extrusionOk="0">
                <a:moveTo>
                  <a:pt x="0" y="0"/>
                </a:moveTo>
                <a:lnTo>
                  <a:pt x="8734426" y="0"/>
                </a:lnTo>
                <a:lnTo>
                  <a:pt x="8734426" y="3090860"/>
                </a:lnTo>
                <a:lnTo>
                  <a:pt x="8968222" y="3090860"/>
                </a:lnTo>
                <a:lnTo>
                  <a:pt x="9077326" y="3090860"/>
                </a:lnTo>
                <a:cubicBezTo>
                  <a:pt x="9076676" y="3134311"/>
                  <a:pt x="9076028" y="3177763"/>
                  <a:pt x="9075378" y="3221214"/>
                </a:cubicBezTo>
                <a:cubicBezTo>
                  <a:pt x="9076028" y="3470656"/>
                  <a:pt x="9076676" y="3720098"/>
                  <a:pt x="9077326" y="3969541"/>
                </a:cubicBezTo>
                <a:lnTo>
                  <a:pt x="8734426" y="3969541"/>
                </a:lnTo>
                <a:lnTo>
                  <a:pt x="8734426" y="4726781"/>
                </a:lnTo>
                <a:lnTo>
                  <a:pt x="0" y="4726781"/>
                </a:lnTo>
                <a:close/>
              </a:path>
            </a:pathLst>
          </a:custGeom>
          <a:solidFill>
            <a:srgbClr val="D9E5F8"/>
          </a:solidFill>
          <a:ln w="28575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F85CAE-23C8-5B49-6678-ABD2146CCB74}"/>
              </a:ext>
            </a:extLst>
          </p:cNvPr>
          <p:cNvGrpSpPr/>
          <p:nvPr/>
        </p:nvGrpSpPr>
        <p:grpSpPr>
          <a:xfrm>
            <a:off x="2135240" y="1289384"/>
            <a:ext cx="7921520" cy="4491984"/>
            <a:chOff x="661917" y="1033614"/>
            <a:chExt cx="10658124" cy="533768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9357EED-D68C-87DE-2A79-9300B3CBC691}"/>
                </a:ext>
              </a:extLst>
            </p:cNvPr>
            <p:cNvSpPr/>
            <p:nvPr/>
          </p:nvSpPr>
          <p:spPr>
            <a:xfrm>
              <a:off x="810459" y="1181496"/>
              <a:ext cx="10509582" cy="5189807"/>
            </a:xfrm>
            <a:prstGeom prst="rect">
              <a:avLst/>
            </a:prstGeom>
            <a:solidFill>
              <a:srgbClr val="FFFFC5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6A0052DB-F032-FAD6-D515-68681BDC2055}"/>
                </a:ext>
              </a:extLst>
            </p:cNvPr>
            <p:cNvSpPr/>
            <p:nvPr/>
          </p:nvSpPr>
          <p:spPr>
            <a:xfrm>
              <a:off x="661917" y="1033614"/>
              <a:ext cx="10509582" cy="5189807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Google Shape;617;p16">
            <a:extLst>
              <a:ext uri="{FF2B5EF4-FFF2-40B4-BE49-F238E27FC236}">
                <a16:creationId xmlns:a16="http://schemas.microsoft.com/office/drawing/2014/main" id="{FC0F571B-4097-0020-1979-983BBEF54C16}"/>
              </a:ext>
            </a:extLst>
          </p:cNvPr>
          <p:cNvSpPr/>
          <p:nvPr/>
        </p:nvSpPr>
        <p:spPr>
          <a:xfrm>
            <a:off x="2135240" y="1319041"/>
            <a:ext cx="3960760" cy="4337875"/>
          </a:xfrm>
          <a:prstGeom prst="rect">
            <a:avLst/>
          </a:prstGeom>
          <a:solidFill>
            <a:srgbClr val="FFFFC5">
              <a:alpha val="33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03DB366E-E68B-BB74-98EA-D3736025253C}"/>
              </a:ext>
            </a:extLst>
          </p:cNvPr>
          <p:cNvGrpSpPr/>
          <p:nvPr/>
        </p:nvGrpSpPr>
        <p:grpSpPr>
          <a:xfrm>
            <a:off x="8613551" y="579013"/>
            <a:ext cx="1122788" cy="819535"/>
            <a:chOff x="2590800" y="2209800"/>
            <a:chExt cx="2468880" cy="204216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23BC0BB-F3CD-4E8B-47A8-D1DF99143DD1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666B7F70-E3E6-18BF-0B39-E84AC67EEE04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71C827C-A4C3-D51A-1994-62DBA48CA535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6C3599-9243-6A04-9C39-95A3BAB0E92D}"/>
              </a:ext>
            </a:extLst>
          </p:cNvPr>
          <p:cNvGrpSpPr/>
          <p:nvPr/>
        </p:nvGrpSpPr>
        <p:grpSpPr>
          <a:xfrm>
            <a:off x="2424850" y="579013"/>
            <a:ext cx="1122788" cy="819535"/>
            <a:chOff x="2590800" y="2209800"/>
            <a:chExt cx="2468880" cy="204216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9856125-5434-6BAC-C755-D6E39D2DA45F}"/>
                </a:ext>
              </a:extLst>
            </p:cNvPr>
            <p:cNvSpPr/>
            <p:nvPr/>
          </p:nvSpPr>
          <p:spPr>
            <a:xfrm>
              <a:off x="2758440" y="3154680"/>
              <a:ext cx="2164080" cy="89916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FB81AB29-A000-E028-D965-37CB96C794F8}"/>
                </a:ext>
              </a:extLst>
            </p:cNvPr>
            <p:cNvSpPr/>
            <p:nvPr/>
          </p:nvSpPr>
          <p:spPr>
            <a:xfrm>
              <a:off x="3337560" y="2209800"/>
              <a:ext cx="944880" cy="1844040"/>
            </a:xfrm>
            <a:custGeom>
              <a:avLst/>
              <a:gdLst>
                <a:gd name="connsiteX0" fmla="*/ 487680 w 944880"/>
                <a:gd name="connsiteY0" fmla="*/ 0 h 1844040"/>
                <a:gd name="connsiteX1" fmla="*/ 792480 w 944880"/>
                <a:gd name="connsiteY1" fmla="*/ 304800 h 1844040"/>
                <a:gd name="connsiteX2" fmla="*/ 606322 w 944880"/>
                <a:gd name="connsiteY2" fmla="*/ 585647 h 1844040"/>
                <a:gd name="connsiteX3" fmla="*/ 592825 w 944880"/>
                <a:gd name="connsiteY3" fmla="*/ 588372 h 1844040"/>
                <a:gd name="connsiteX4" fmla="*/ 944880 w 944880"/>
                <a:gd name="connsiteY4" fmla="*/ 1844040 h 1844040"/>
                <a:gd name="connsiteX5" fmla="*/ 0 w 944880"/>
                <a:gd name="connsiteY5" fmla="*/ 1844040 h 1844040"/>
                <a:gd name="connsiteX6" fmla="*/ 375927 w 944880"/>
                <a:gd name="connsiteY6" fmla="*/ 587038 h 1844040"/>
                <a:gd name="connsiteX7" fmla="*/ 369038 w 944880"/>
                <a:gd name="connsiteY7" fmla="*/ 585647 h 1844040"/>
                <a:gd name="connsiteX8" fmla="*/ 182880 w 944880"/>
                <a:gd name="connsiteY8" fmla="*/ 304800 h 1844040"/>
                <a:gd name="connsiteX9" fmla="*/ 487680 w 944880"/>
                <a:gd name="connsiteY9" fmla="*/ 0 h 184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880" h="1844040">
                  <a:moveTo>
                    <a:pt x="487680" y="0"/>
                  </a:moveTo>
                  <a:cubicBezTo>
                    <a:pt x="656016" y="0"/>
                    <a:pt x="792480" y="136464"/>
                    <a:pt x="792480" y="304800"/>
                  </a:cubicBezTo>
                  <a:cubicBezTo>
                    <a:pt x="792480" y="431052"/>
                    <a:pt x="715719" y="539376"/>
                    <a:pt x="606322" y="585647"/>
                  </a:cubicBezTo>
                  <a:lnTo>
                    <a:pt x="592825" y="588372"/>
                  </a:lnTo>
                  <a:lnTo>
                    <a:pt x="944880" y="1844040"/>
                  </a:lnTo>
                  <a:lnTo>
                    <a:pt x="0" y="1844040"/>
                  </a:lnTo>
                  <a:lnTo>
                    <a:pt x="375927" y="587038"/>
                  </a:lnTo>
                  <a:lnTo>
                    <a:pt x="369038" y="585647"/>
                  </a:lnTo>
                  <a:cubicBezTo>
                    <a:pt x="259641" y="539376"/>
                    <a:pt x="182880" y="431052"/>
                    <a:pt x="182880" y="304800"/>
                  </a:cubicBezTo>
                  <a:cubicBezTo>
                    <a:pt x="182880" y="136464"/>
                    <a:pt x="319344" y="0"/>
                    <a:pt x="487680" y="0"/>
                  </a:cubicBezTo>
                  <a:close/>
                </a:path>
              </a:pathLst>
            </a:custGeom>
            <a:noFill/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BA63B45-164C-24E2-00D2-B87B3C08AA7B}"/>
                </a:ext>
              </a:extLst>
            </p:cNvPr>
            <p:cNvSpPr/>
            <p:nvPr/>
          </p:nvSpPr>
          <p:spPr>
            <a:xfrm>
              <a:off x="2590800" y="3947160"/>
              <a:ext cx="2468880" cy="304800"/>
            </a:xfrm>
            <a:prstGeom prst="roundRect">
              <a:avLst/>
            </a:prstGeom>
            <a:solidFill>
              <a:srgbClr val="FDE3EE"/>
            </a:solidFill>
            <a:ln w="698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3" name="Google Shape;632;p17">
            <a:extLst>
              <a:ext uri="{FF2B5EF4-FFF2-40B4-BE49-F238E27FC236}">
                <a16:creationId xmlns:a16="http://schemas.microsoft.com/office/drawing/2014/main" id="{A671EECB-0A93-CEB9-8E9E-A2D3E8C1D3BE}"/>
              </a:ext>
            </a:extLst>
          </p:cNvPr>
          <p:cNvCxnSpPr>
            <a:cxnSpLocks/>
          </p:cNvCxnSpPr>
          <p:nvPr/>
        </p:nvCxnSpPr>
        <p:spPr>
          <a:xfrm flipV="1">
            <a:off x="6096000" y="1376425"/>
            <a:ext cx="0" cy="4159136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4" name="십자형 13">
            <a:extLst>
              <a:ext uri="{FF2B5EF4-FFF2-40B4-BE49-F238E27FC236}">
                <a16:creationId xmlns:a16="http://schemas.microsoft.com/office/drawing/2014/main" id="{EBEBBC80-E842-77E2-E62A-AF69E1200FF5}"/>
              </a:ext>
            </a:extLst>
          </p:cNvPr>
          <p:cNvSpPr/>
          <p:nvPr/>
        </p:nvSpPr>
        <p:spPr>
          <a:xfrm rot="2616444">
            <a:off x="2627309" y="2021214"/>
            <a:ext cx="2879257" cy="2898852"/>
          </a:xfrm>
          <a:prstGeom prst="plus">
            <a:avLst>
              <a:gd name="adj" fmla="val 3955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8001FA-E1F1-4478-8A03-CED934A96592}"/>
              </a:ext>
            </a:extLst>
          </p:cNvPr>
          <p:cNvSpPr txBox="1"/>
          <p:nvPr/>
        </p:nvSpPr>
        <p:spPr>
          <a:xfrm>
            <a:off x="6149415" y="2054904"/>
            <a:ext cx="3809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환웅과 웅녀는</a:t>
            </a:r>
            <a:endParaRPr lang="en-US" altLang="ko-KR" sz="40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4000" b="1" dirty="0" err="1">
                <a:ln w="34925">
                  <a:noFill/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단군왕검</a:t>
            </a:r>
            <a:r>
              <a:rPr lang="ko-KR" altLang="en-US" sz="4000" dirty="0" err="1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이라는</a:t>
            </a:r>
            <a:endParaRPr lang="en-US" altLang="ko-KR" sz="40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멋진 아들을</a:t>
            </a:r>
            <a:endParaRPr lang="en-US" altLang="ko-KR" sz="40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낳았답니다</a:t>
            </a:r>
            <a:r>
              <a:rPr lang="en-US" altLang="ko-KR" sz="40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40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9546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88</Words>
  <Application>Microsoft Office PowerPoint</Application>
  <PresentationFormat>와이드스크린</PresentationFormat>
  <Paragraphs>39</Paragraphs>
  <Slides>12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6" baseType="lpstr">
      <vt:lpstr>맑은 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yckys0830@nate.com</cp:lastModifiedBy>
  <cp:revision>18</cp:revision>
  <dcterms:created xsi:type="dcterms:W3CDTF">2024-05-07T04:08:27Z</dcterms:created>
  <dcterms:modified xsi:type="dcterms:W3CDTF">2024-12-09T05:01:28Z</dcterms:modified>
</cp:coreProperties>
</file>